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8" r:id="rId8"/>
    <p:sldId id="263" r:id="rId9"/>
    <p:sldId id="261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48" d="100"/>
          <a:sy n="48" d="100"/>
        </p:scale>
        <p:origin x="70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apei.org/article/covid19-les-gestes-barrieres-et-leconfinement-expliques-en-falc/" TargetMode="External"/><Relationship Id="rId2" Type="http://schemas.openxmlformats.org/officeDocument/2006/relationships/hyperlink" Target="https://www.unafam.org/besoin-daide/covid-19-lunafam-voscote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ancealzheimer.org/contactez-votre-association-locale/" TargetMode="External"/><Relationship Id="rId2" Type="http://schemas.openxmlformats.org/officeDocument/2006/relationships/hyperlink" Target="https://www.sraesensoriel.fr/information-coronavirus-covid19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help.bluelinea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anceparkinson.fr/covid-19-et-parkinson/" TargetMode="External"/><Relationship Id="rId2" Type="http://schemas.openxmlformats.org/officeDocument/2006/relationships/hyperlink" Target="https://www.cinemadifferenc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accueilautonomie@gironde.f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uvernement.fr/info-coronavirus" TargetMode="External"/><Relationship Id="rId2" Type="http://schemas.openxmlformats.org/officeDocument/2006/relationships/hyperlink" Target="https://handicap.gouv.fr/num&#233;riqu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olidarites-sante.gouv.f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f-francehandicap.org/coronavirus-dispositifs-et-informations26877" TargetMode="External"/><Relationship Id="rId2" Type="http://schemas.openxmlformats.org/officeDocument/2006/relationships/hyperlink" Target="https://www.fondationparalysiecerebrale.org/actualites/auto-reeducation-enperiode-de-confinement-covid-1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contact@crmh.fr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tismeinfoservice.fr/" TargetMode="External"/><Relationship Id="rId2" Type="http://schemas.openxmlformats.org/officeDocument/2006/relationships/hyperlink" Target="https://gncra.fr/covid-19-et-tsa-faq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otline-cra@ch-perrens.fr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89213" y="2015836"/>
            <a:ext cx="8915399" cy="1953491"/>
          </a:xfrm>
        </p:spPr>
        <p:txBody>
          <a:bodyPr/>
          <a:lstStyle/>
          <a:p>
            <a:r>
              <a:rPr lang="fr-FR" b="1" dirty="0"/>
              <a:t>spécial COVID 19 Handicap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410691" y="3969327"/>
            <a:ext cx="8886102" cy="1995055"/>
          </a:xfrm>
        </p:spPr>
        <p:txBody>
          <a:bodyPr>
            <a:normAutofit fontScale="47500" lnSpcReduction="20000"/>
          </a:bodyPr>
          <a:lstStyle/>
          <a:p>
            <a:r>
              <a:rPr lang="fr-FR" sz="7200" dirty="0">
                <a:latin typeface="Arial" panose="020B0604020202020204" pitchFamily="34" charset="0"/>
                <a:cs typeface="Arial" panose="020B0604020202020204" pitchFamily="34" charset="0"/>
              </a:rPr>
              <a:t>Quelques infos </a:t>
            </a:r>
            <a:r>
              <a:rPr lang="fr-FR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utiles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5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3000" b="1" cap="all" dirty="0">
                <a:latin typeface="Arial" panose="020B0604020202020204" pitchFamily="34" charset="0"/>
                <a:cs typeface="Arial" panose="020B0604020202020204" pitchFamily="34" charset="0"/>
              </a:rPr>
              <a:t>Bulletin d'information de la MHAC</a:t>
            </a:r>
            <a:endParaRPr lang="fr-FR" sz="3000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3000" b="1" cap="all" dirty="0">
                <a:latin typeface="Arial" panose="020B0604020202020204" pitchFamily="34" charset="0"/>
                <a:cs typeface="Arial" panose="020B0604020202020204" pitchFamily="34" charset="0"/>
              </a:rPr>
              <a:t>spécial COVID 19 Handicap</a:t>
            </a:r>
            <a:endParaRPr lang="fr-FR" sz="3000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1354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06487" y="954157"/>
            <a:ext cx="9760226" cy="5629523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u="sng" dirty="0"/>
              <a:t>HANDICAP PSYCHIQUE</a:t>
            </a:r>
            <a:br>
              <a:rPr lang="fr-FR" sz="2400" b="1" u="sng" dirty="0"/>
            </a:br>
            <a:r>
              <a:rPr lang="fr-FR" sz="2800" b="1" u="sng" dirty="0"/>
              <a:t/>
            </a:r>
            <a:br>
              <a:rPr lang="fr-FR" sz="2800" b="1" u="sng" dirty="0"/>
            </a:br>
            <a:r>
              <a:rPr lang="fr-FR" sz="2400" dirty="0"/>
              <a:t>Ecoute, permanence juridiques et psychiatre</a:t>
            </a:r>
            <a:br>
              <a:rPr lang="fr-FR" sz="2400" dirty="0"/>
            </a:br>
            <a:r>
              <a:rPr lang="fr-FR" sz="2400" b="1" dirty="0">
                <a:solidFill>
                  <a:srgbClr val="C00000"/>
                </a:solidFill>
                <a:hlinkClick r:id="rId2"/>
              </a:rPr>
              <a:t>https://www.unafam.org/besoin-daide/covid-19-lunafam-voscotes</a:t>
            </a:r>
            <a:r>
              <a:rPr lang="fr-FR" sz="2400" b="1" dirty="0">
                <a:solidFill>
                  <a:srgbClr val="C00000"/>
                </a:solidFill>
              </a:rPr>
              <a:t/>
            </a:r>
            <a:br>
              <a:rPr lang="fr-FR" sz="2400" b="1" dirty="0">
                <a:solidFill>
                  <a:srgbClr val="C00000"/>
                </a:solidFill>
              </a:rPr>
            </a:br>
            <a:endParaRPr lang="fr-FR" sz="2400" b="1" u="sng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sz="2800" b="1" u="sng" dirty="0"/>
          </a:p>
          <a:p>
            <a:pPr marL="0" indent="0">
              <a:buNone/>
            </a:pPr>
            <a:r>
              <a:rPr lang="fr-FR" sz="2800" b="1" u="sng" dirty="0" smtClean="0"/>
              <a:t>Handicap mental</a:t>
            </a:r>
          </a:p>
          <a:p>
            <a:pPr marL="0" indent="0">
              <a:buNone/>
            </a:pPr>
            <a:r>
              <a:rPr lang="fr-FR" sz="2400" dirty="0"/>
              <a:t>UNAPEI documents pour expliquer les gestes barrières et les raisons du confinement en Facile à Lire et à Comprendre (FALC)</a:t>
            </a:r>
          </a:p>
          <a:p>
            <a:pPr marL="0" indent="0">
              <a:buNone/>
            </a:pPr>
            <a:r>
              <a:rPr lang="fr-FR" sz="2400" b="1" dirty="0">
                <a:hlinkClick r:id="rId3"/>
              </a:rPr>
              <a:t>https://www.unapei.org/article/covid19-les-gestes-barrieres-et-leconfinement-expliques-en-falc</a:t>
            </a:r>
            <a:r>
              <a:rPr lang="fr-FR" sz="2400" b="1" dirty="0" smtClean="0">
                <a:hlinkClick r:id="rId3"/>
              </a:rPr>
              <a:t>/</a:t>
            </a:r>
            <a:endParaRPr lang="fr-FR" sz="2400" b="1" dirty="0" smtClean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081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29409" y="675861"/>
            <a:ext cx="10462591" cy="5824330"/>
          </a:xfrm>
        </p:spPr>
        <p:txBody>
          <a:bodyPr>
            <a:normAutofit/>
          </a:bodyPr>
          <a:lstStyle/>
          <a:p>
            <a:r>
              <a:rPr lang="fr-FR" sz="2400" b="1" u="sng" dirty="0" smtClean="0"/>
              <a:t>HANDICAP SENSORIEL</a:t>
            </a:r>
          </a:p>
          <a:p>
            <a:pPr marL="0" indent="0">
              <a:buNone/>
            </a:pPr>
            <a:r>
              <a:rPr lang="fr-FR" sz="2400" dirty="0" smtClean="0"/>
              <a:t>SRAE </a:t>
            </a:r>
            <a:r>
              <a:rPr lang="fr-FR" sz="2400" dirty="0"/>
              <a:t>Sensoriel Ressources vidéos en LSF vidéos pour mieux comprendre le COVID-19:</a:t>
            </a:r>
          </a:p>
          <a:p>
            <a:pPr marL="0" indent="0">
              <a:buNone/>
            </a:pPr>
            <a:r>
              <a:rPr lang="fr-FR" sz="2400" b="1" dirty="0">
                <a:hlinkClick r:id="rId2"/>
              </a:rPr>
              <a:t>https://</a:t>
            </a:r>
            <a:r>
              <a:rPr lang="fr-FR" sz="2400" b="1" dirty="0" smtClean="0">
                <a:hlinkClick r:id="rId2"/>
              </a:rPr>
              <a:t>www.sraesensoriel.fr/information-coronavirus-covid19</a:t>
            </a:r>
            <a:endParaRPr lang="fr-FR" sz="2400" b="1" dirty="0" smtClean="0"/>
          </a:p>
          <a:p>
            <a:pPr marL="0" indent="0">
              <a:buNone/>
            </a:pPr>
            <a:endParaRPr lang="fr-FR" sz="2400" b="1" dirty="0"/>
          </a:p>
          <a:p>
            <a:pPr marL="0" indent="0">
              <a:buNone/>
            </a:pPr>
            <a:endParaRPr lang="fr-FR" dirty="0"/>
          </a:p>
          <a:p>
            <a:r>
              <a:rPr lang="fr-FR" sz="2400" b="1" u="sng" cap="all" dirty="0"/>
              <a:t>Handicap cognitif</a:t>
            </a:r>
          </a:p>
          <a:p>
            <a:pPr marL="0" indent="0">
              <a:buNone/>
            </a:pPr>
            <a:r>
              <a:rPr lang="fr-FR" sz="2400" dirty="0"/>
              <a:t>LE RÉSEAU FRANCE ALZHEIMER services d’écoute téléphonique (conseils, orientation vers des sources fiables d’informations…):</a:t>
            </a:r>
          </a:p>
          <a:p>
            <a:pPr marL="0" indent="0">
              <a:buNone/>
            </a:pPr>
            <a:r>
              <a:rPr lang="fr-FR" sz="2400" b="1" dirty="0" smtClean="0">
                <a:hlinkClick r:id="rId3"/>
              </a:rPr>
              <a:t>https</a:t>
            </a:r>
            <a:r>
              <a:rPr lang="fr-FR" sz="2400" b="1" dirty="0">
                <a:hlinkClick r:id="rId3"/>
              </a:rPr>
              <a:t>://www.francealzheimer.org/contactez-votre-association-locale</a:t>
            </a:r>
            <a:r>
              <a:rPr lang="fr-FR" sz="2400" b="1" dirty="0" smtClean="0">
                <a:hlinkClick r:id="rId3"/>
              </a:rPr>
              <a:t>/</a:t>
            </a:r>
            <a:endParaRPr lang="fr-FR" sz="2400" b="1" dirty="0" smtClean="0"/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0710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fr-FR" b="1" u="sng" dirty="0"/>
              <a:t>Aide à domicile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2400" dirty="0" smtClean="0"/>
          </a:p>
          <a:p>
            <a:endParaRPr lang="fr-FR" sz="2400" dirty="0"/>
          </a:p>
          <a:p>
            <a:r>
              <a:rPr lang="fr-FR" sz="2400" dirty="0" smtClean="0"/>
              <a:t>HELP </a:t>
            </a:r>
            <a:r>
              <a:rPr lang="fr-FR" sz="2400" dirty="0"/>
              <a:t>une plateforme solidaire gratuite, notamment destinée aux aides à domicile</a:t>
            </a:r>
            <a:r>
              <a:rPr lang="fr-FR" sz="2400" dirty="0" smtClean="0"/>
              <a:t>.</a:t>
            </a:r>
          </a:p>
          <a:p>
            <a:endParaRPr lang="fr-FR" sz="2400" dirty="0"/>
          </a:p>
          <a:p>
            <a:pPr algn="ctr"/>
            <a:r>
              <a:rPr lang="fr-FR" sz="2400" b="1" dirty="0">
                <a:solidFill>
                  <a:srgbClr val="C00000"/>
                </a:solidFill>
                <a:hlinkClick r:id="rId2"/>
              </a:rPr>
              <a:t>https://</a:t>
            </a:r>
            <a:r>
              <a:rPr lang="fr-FR" sz="2400" b="1" dirty="0" smtClean="0">
                <a:solidFill>
                  <a:srgbClr val="C00000"/>
                </a:solidFill>
                <a:hlinkClick r:id="rId2"/>
              </a:rPr>
              <a:t>help.bluelinea.com</a:t>
            </a:r>
            <a:endParaRPr lang="fr-FR" sz="2400" b="1" dirty="0" smtClean="0">
              <a:solidFill>
                <a:srgbClr val="C00000"/>
              </a:solidFill>
            </a:endParaRPr>
          </a:p>
          <a:p>
            <a:pPr algn="ctr"/>
            <a:r>
              <a:rPr lang="fr-FR" sz="2400" b="1" dirty="0" smtClean="0"/>
              <a:t> 0800 </a:t>
            </a:r>
            <a:r>
              <a:rPr lang="fr-FR" sz="2400" b="1" dirty="0"/>
              <a:t>94 11 10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159783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86638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fr-FR" b="1" u="sng" dirty="0"/>
              <a:t>Culture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86470"/>
          </a:xfrm>
        </p:spPr>
        <p:txBody>
          <a:bodyPr>
            <a:normAutofit lnSpcReduction="10000"/>
          </a:bodyPr>
          <a:lstStyle/>
          <a:p>
            <a:endParaRPr lang="fr-FR" dirty="0"/>
          </a:p>
          <a:p>
            <a:r>
              <a:rPr lang="fr-FR" sz="2400" b="1" dirty="0"/>
              <a:t>CINE MA DIFFERENCE La culture c’est pour le monde… même en confinement !</a:t>
            </a:r>
            <a:endParaRPr lang="fr-FR" sz="2400" dirty="0"/>
          </a:p>
          <a:p>
            <a:pPr marL="0" indent="0">
              <a:buNone/>
            </a:pPr>
            <a:r>
              <a:rPr lang="fr-FR" sz="2400" b="1" dirty="0"/>
              <a:t>Pour vous aider à vous distraire, </a:t>
            </a:r>
            <a:r>
              <a:rPr lang="fr-FR" sz="2400" b="1" dirty="0" err="1"/>
              <a:t>ciné-ma</a:t>
            </a:r>
            <a:r>
              <a:rPr lang="fr-FR" sz="2400" b="1" dirty="0"/>
              <a:t> différence vous </a:t>
            </a:r>
            <a:r>
              <a:rPr lang="fr-FR" sz="2400" b="1" dirty="0" smtClean="0"/>
              <a:t>propose </a:t>
            </a:r>
            <a:r>
              <a:rPr lang="fr-FR" sz="2400" b="1" dirty="0"/>
              <a:t>tous les jours une ressource culturelle à </a:t>
            </a:r>
            <a:r>
              <a:rPr lang="fr-FR" sz="2400" b="1" dirty="0" smtClean="0"/>
              <a:t>(</a:t>
            </a:r>
            <a:r>
              <a:rPr lang="fr-FR" sz="2400" b="1" dirty="0" err="1" smtClean="0"/>
              <a:t>re</a:t>
            </a:r>
            <a:r>
              <a:rPr lang="fr-FR" sz="2400" b="1" dirty="0" smtClean="0"/>
              <a:t>)découvrir.</a:t>
            </a:r>
          </a:p>
          <a:p>
            <a:pPr marL="0" indent="0">
              <a:buNone/>
            </a:pPr>
            <a:r>
              <a:rPr lang="fr-FR" sz="2400" b="1" dirty="0" smtClean="0">
                <a:hlinkClick r:id="rId2"/>
              </a:rPr>
              <a:t>https</a:t>
            </a:r>
            <a:r>
              <a:rPr lang="fr-FR" sz="2400" b="1" dirty="0">
                <a:hlinkClick r:id="rId2"/>
              </a:rPr>
              <a:t>://www.cinemadifference.com</a:t>
            </a:r>
            <a:r>
              <a:rPr lang="fr-FR" sz="2400" b="1" dirty="0" smtClean="0">
                <a:hlinkClick r:id="rId2"/>
              </a:rPr>
              <a:t>/</a:t>
            </a:r>
            <a:endParaRPr lang="fr-FR" sz="2400" b="1" dirty="0" smtClean="0"/>
          </a:p>
          <a:p>
            <a:endParaRPr lang="fr-FR" sz="2400" dirty="0"/>
          </a:p>
          <a:p>
            <a:r>
              <a:rPr lang="fr-FR" sz="2400" dirty="0"/>
              <a:t>FRANCE PARKINSON informations et conseils.</a:t>
            </a:r>
          </a:p>
          <a:p>
            <a:pPr marL="0" indent="0">
              <a:buNone/>
            </a:pPr>
            <a:r>
              <a:rPr lang="fr-FR" sz="2400" b="1" dirty="0" smtClean="0">
                <a:hlinkClick r:id="rId3"/>
              </a:rPr>
              <a:t>https</a:t>
            </a:r>
            <a:r>
              <a:rPr lang="fr-FR" sz="2400" b="1" dirty="0">
                <a:hlinkClick r:id="rId3"/>
              </a:rPr>
              <a:t>://www.franceparkinson.fr/covid-19-et-parkinson</a:t>
            </a:r>
            <a:r>
              <a:rPr lang="fr-FR" sz="2400" b="1" dirty="0" smtClean="0">
                <a:hlinkClick r:id="rId3"/>
              </a:rPr>
              <a:t>/</a:t>
            </a:r>
            <a:endParaRPr lang="fr-FR" sz="2400" b="1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2229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b="1" dirty="0"/>
              <a:t>Maison Départementale des Personnes Handicapées (MDPH)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2156460"/>
            <a:ext cx="8915400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400" dirty="0" smtClean="0"/>
              <a:t>L'accueil </a:t>
            </a:r>
            <a:r>
              <a:rPr lang="fr-FR" sz="2400" dirty="0"/>
              <a:t>physique à l'immeuble Gironde Égalité où se situe la MDPH, ainsi que les accueils physiques sur les territoires sont fermés depuis le lundi 16 mars</a:t>
            </a:r>
            <a:r>
              <a:rPr lang="fr-FR" sz="2400" dirty="0" smtClean="0"/>
              <a:t>.</a:t>
            </a:r>
          </a:p>
          <a:p>
            <a:pPr marL="0" indent="0" algn="ctr">
              <a:buNone/>
            </a:pPr>
            <a:endParaRPr lang="fr-FR" sz="2400" dirty="0"/>
          </a:p>
          <a:p>
            <a:pPr marL="0" indent="0" algn="ctr">
              <a:buNone/>
            </a:pPr>
            <a:r>
              <a:rPr lang="fr-FR" sz="2400" dirty="0"/>
              <a:t>La plateforme téléphonique reste accessible : </a:t>
            </a:r>
            <a:endParaRPr lang="fr-FR" sz="2400" dirty="0" smtClean="0"/>
          </a:p>
          <a:p>
            <a:pPr marL="0" indent="0" algn="ctr">
              <a:buNone/>
            </a:pPr>
            <a:endParaRPr lang="fr-FR" sz="2400" dirty="0"/>
          </a:p>
          <a:p>
            <a:pPr algn="ctr"/>
            <a:r>
              <a:rPr lang="fr-FR" sz="2400" b="1" dirty="0"/>
              <a:t>05 56 99 66 99</a:t>
            </a:r>
            <a:endParaRPr lang="fr-FR" sz="2400" dirty="0"/>
          </a:p>
          <a:p>
            <a:pPr algn="ctr"/>
            <a:r>
              <a:rPr lang="fr-FR" sz="2400" b="1" dirty="0"/>
              <a:t>ou par mail </a:t>
            </a:r>
            <a:r>
              <a:rPr lang="fr-FR" sz="2400" b="1" dirty="0" smtClean="0">
                <a:hlinkClick r:id="rId2"/>
              </a:rPr>
              <a:t>accueilautonomie@gironde.fr</a:t>
            </a:r>
            <a:endParaRPr lang="fr-FR" sz="2400" b="1" dirty="0" smtClean="0"/>
          </a:p>
          <a:p>
            <a:pPr algn="ctr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559338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48070" y="417443"/>
            <a:ext cx="9959008" cy="6189097"/>
          </a:xfrm>
        </p:spPr>
        <p:txBody>
          <a:bodyPr/>
          <a:lstStyle/>
          <a:p>
            <a:endParaRPr lang="fr-FR" dirty="0" smtClean="0"/>
          </a:p>
          <a:p>
            <a:pPr algn="ctr"/>
            <a:r>
              <a:rPr lang="fr-FR" sz="2400" dirty="0" smtClean="0"/>
              <a:t>foire aux questions (</a:t>
            </a:r>
            <a:r>
              <a:rPr lang="fr-FR" sz="2400" dirty="0" err="1" smtClean="0"/>
              <a:t>faq</a:t>
            </a:r>
            <a:r>
              <a:rPr lang="fr-FR" sz="2400" dirty="0" smtClean="0"/>
              <a:t>) sur les droits des personnes en situation de handicap:</a:t>
            </a:r>
            <a:br>
              <a:rPr lang="fr-FR" sz="2400" dirty="0" smtClean="0"/>
            </a:br>
            <a:r>
              <a:rPr lang="fr-FR" sz="2400" cap="all" dirty="0"/>
              <a:t/>
            </a:r>
            <a:br>
              <a:rPr lang="fr-FR" sz="2400" cap="all" dirty="0"/>
            </a:br>
            <a:r>
              <a:rPr lang="fr-FR" sz="2400" b="1" dirty="0" smtClean="0">
                <a:hlinkClick r:id="rId2"/>
              </a:rPr>
              <a:t>https://handicap.gouv.fr/numériques</a:t>
            </a:r>
            <a:endParaRPr lang="fr-FR" sz="2400" b="1" dirty="0" smtClean="0"/>
          </a:p>
          <a:p>
            <a:pPr algn="ctr"/>
            <a:endParaRPr lang="fr-FR" sz="2400" dirty="0" smtClean="0"/>
          </a:p>
          <a:p>
            <a:r>
              <a:rPr lang="fr-FR" sz="2400" dirty="0" smtClean="0"/>
              <a:t>Un </a:t>
            </a:r>
            <a:r>
              <a:rPr lang="fr-FR" sz="2400" dirty="0"/>
              <a:t>numéro vert répond à vos questions sur le COVID-19 en permanence, </a:t>
            </a:r>
            <a:r>
              <a:rPr lang="fr-FR" sz="2400" dirty="0" smtClean="0"/>
              <a:t>24h/24 </a:t>
            </a:r>
            <a:r>
              <a:rPr lang="fr-FR" sz="2400" dirty="0"/>
              <a:t>et 7j/7, </a:t>
            </a:r>
            <a:r>
              <a:rPr lang="fr-FR" sz="2400" dirty="0" smtClean="0"/>
              <a:t>accessible </a:t>
            </a:r>
            <a:r>
              <a:rPr lang="fr-FR" sz="2400" dirty="0"/>
              <a:t>aux personnes </a:t>
            </a:r>
            <a:r>
              <a:rPr lang="fr-FR" sz="2400" dirty="0" smtClean="0"/>
              <a:t>sourdes, malentendantes </a:t>
            </a:r>
            <a:r>
              <a:rPr lang="fr-FR" sz="2400" dirty="0"/>
              <a:t>ou aveugles:</a:t>
            </a:r>
          </a:p>
          <a:p>
            <a:pPr marL="0" indent="0" algn="ctr">
              <a:buNone/>
            </a:pPr>
            <a:r>
              <a:rPr lang="fr-FR" sz="2400" b="1" dirty="0"/>
              <a:t>0 800 130 000 </a:t>
            </a:r>
            <a:endParaRPr lang="fr-FR" sz="2400" dirty="0"/>
          </a:p>
          <a:p>
            <a:pPr marL="0" indent="0" algn="ctr">
              <a:buNone/>
            </a:pPr>
            <a:r>
              <a:rPr lang="fr-FR" sz="2400" b="1" dirty="0">
                <a:hlinkClick r:id="rId3"/>
              </a:rPr>
              <a:t>https://</a:t>
            </a:r>
            <a:r>
              <a:rPr lang="fr-FR" sz="2400" b="1" dirty="0" smtClean="0">
                <a:hlinkClick r:id="rId3"/>
              </a:rPr>
              <a:t>www.gouvernement.fr/info-coronavirus</a:t>
            </a:r>
            <a:endParaRPr lang="fr-FR" sz="2400" b="1" dirty="0" smtClean="0"/>
          </a:p>
          <a:p>
            <a:pPr marL="0" indent="0" algn="ctr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791132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601250"/>
            <a:ext cx="8911687" cy="724630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fr-FR" sz="3200" b="1" u="sng" dirty="0"/>
              <a:t>Santé</a:t>
            </a:r>
            <a:endParaRPr lang="fr-FR" sz="32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2179320"/>
            <a:ext cx="8915400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400" b="1" u="sng" dirty="0">
                <a:solidFill>
                  <a:srgbClr val="C00000"/>
                </a:solidFill>
              </a:rPr>
              <a:t>La téléconsultation</a:t>
            </a:r>
            <a:r>
              <a:rPr lang="fr-FR" sz="2400" b="1" dirty="0">
                <a:solidFill>
                  <a:srgbClr val="C00000"/>
                </a:solidFill>
              </a:rPr>
              <a:t> </a:t>
            </a:r>
            <a:r>
              <a:rPr lang="fr-FR" sz="2400" dirty="0"/>
              <a:t>pour suspicion de Covid-19 est remboursée à 100 % par </a:t>
            </a:r>
            <a:r>
              <a:rPr lang="fr-FR" sz="2400" dirty="0" smtClean="0"/>
              <a:t>l’assurance maladie</a:t>
            </a:r>
            <a:r>
              <a:rPr lang="fr-FR" sz="2400" dirty="0"/>
              <a:t>, y compris si vous ne consultez pas votre médecin traitant</a:t>
            </a:r>
            <a:r>
              <a:rPr lang="fr-FR" sz="2400" dirty="0" smtClean="0"/>
              <a:t>.</a:t>
            </a:r>
          </a:p>
          <a:p>
            <a:pPr marL="0" indent="0" algn="ctr">
              <a:buNone/>
            </a:pPr>
            <a:endParaRPr lang="fr-FR" sz="2400" dirty="0"/>
          </a:p>
          <a:p>
            <a:pPr marL="0" indent="0" algn="ctr">
              <a:buNone/>
            </a:pPr>
            <a:r>
              <a:rPr lang="fr-FR" sz="2400" dirty="0"/>
              <a:t>Une liste des médecins qui pratiquent la téléconsultation est publiée par le Ministère de la Santé et de la </a:t>
            </a:r>
            <a:r>
              <a:rPr lang="fr-FR" sz="2400" dirty="0" smtClean="0"/>
              <a:t>Solidarité</a:t>
            </a:r>
            <a:r>
              <a:rPr lang="fr-FR" sz="2400" dirty="0"/>
              <a:t>:</a:t>
            </a:r>
            <a:endParaRPr lang="fr-FR" sz="2400" dirty="0" smtClean="0"/>
          </a:p>
          <a:p>
            <a:pPr marL="0" indent="0" algn="ctr">
              <a:buNone/>
            </a:pPr>
            <a:endParaRPr lang="fr-FR" sz="2400" dirty="0"/>
          </a:p>
          <a:p>
            <a:pPr algn="ctr"/>
            <a:r>
              <a:rPr lang="fr-FR" sz="2400" b="1" dirty="0">
                <a:hlinkClick r:id="rId2"/>
              </a:rPr>
              <a:t>https://</a:t>
            </a:r>
            <a:r>
              <a:rPr lang="fr-FR" sz="2400" b="1" dirty="0" smtClean="0">
                <a:hlinkClick r:id="rId2"/>
              </a:rPr>
              <a:t>solidarites-sante.gouv.fr</a:t>
            </a:r>
            <a:endParaRPr lang="fr-FR" sz="2400" b="1" dirty="0" smtClean="0"/>
          </a:p>
          <a:p>
            <a:pPr algn="ctr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629847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0350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fr-FR" b="1" u="sng" dirty="0"/>
              <a:t>Solidarité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26974" y="1737360"/>
            <a:ext cx="9740348" cy="5120640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fr-FR" sz="2400" b="1" dirty="0">
                <a:solidFill>
                  <a:srgbClr val="C00000"/>
                </a:solidFill>
              </a:rPr>
              <a:t>LA PLATEFORME SOLIDAIRES HANDICAPS </a:t>
            </a:r>
            <a:endParaRPr lang="fr-FR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fr-FR" sz="2400" b="1" dirty="0"/>
              <a:t>La plateforme </a:t>
            </a:r>
            <a:r>
              <a:rPr lang="fr-FR" sz="2400" b="1" u="sng" dirty="0"/>
              <a:t>solidaires-handicaps.fr</a:t>
            </a:r>
            <a:r>
              <a:rPr lang="fr-FR" sz="2400" b="1" dirty="0"/>
              <a:t>,</a:t>
            </a:r>
            <a:r>
              <a:rPr lang="fr-FR" sz="2400" dirty="0"/>
              <a:t> un ensemble </a:t>
            </a:r>
            <a:r>
              <a:rPr lang="fr-FR" sz="2400" dirty="0" smtClean="0"/>
              <a:t>des initiatives </a:t>
            </a:r>
            <a:r>
              <a:rPr lang="fr-FR" sz="2400" dirty="0"/>
              <a:t>de solidarité à proximité de chez vous</a:t>
            </a:r>
            <a:r>
              <a:rPr lang="fr-FR" sz="2400" dirty="0" smtClean="0"/>
              <a:t>.</a:t>
            </a:r>
          </a:p>
          <a:p>
            <a:pPr marL="0" indent="0">
              <a:buNone/>
            </a:pPr>
            <a:endParaRPr lang="fr-FR" sz="2400" dirty="0" smtClean="0"/>
          </a:p>
          <a:p>
            <a:r>
              <a:rPr lang="fr-FR" sz="2400" b="1" dirty="0" smtClean="0">
                <a:solidFill>
                  <a:srgbClr val="C00000"/>
                </a:solidFill>
              </a:rPr>
              <a:t>PLATEFORME </a:t>
            </a:r>
            <a:r>
              <a:rPr lang="fr-FR" sz="2400" b="1" dirty="0">
                <a:solidFill>
                  <a:srgbClr val="C00000"/>
                </a:solidFill>
              </a:rPr>
              <a:t>AUTONOMIE SENIORS BORDEAUX:</a:t>
            </a:r>
            <a:r>
              <a:rPr lang="fr-FR" sz="2400" b="1" dirty="0"/>
              <a:t> </a:t>
            </a:r>
            <a:endParaRPr lang="fr-FR" sz="2400" dirty="0"/>
          </a:p>
          <a:p>
            <a:pPr marL="0" indent="0">
              <a:buNone/>
            </a:pPr>
            <a:r>
              <a:rPr lang="fr-FR" sz="2400" b="1" dirty="0"/>
              <a:t>0 800 625 </a:t>
            </a:r>
            <a:r>
              <a:rPr lang="fr-FR" sz="2400" b="1" dirty="0" smtClean="0"/>
              <a:t>885</a:t>
            </a:r>
          </a:p>
          <a:p>
            <a:pPr marL="0" indent="0">
              <a:buNone/>
            </a:pPr>
            <a:endParaRPr lang="fr-FR" sz="2400" b="1" dirty="0" smtClean="0"/>
          </a:p>
          <a:p>
            <a:r>
              <a:rPr lang="fr-FR" sz="2400" b="1" u="sng" dirty="0" smtClean="0">
                <a:solidFill>
                  <a:srgbClr val="C00000"/>
                </a:solidFill>
              </a:rPr>
              <a:t>CROIX </a:t>
            </a:r>
            <a:r>
              <a:rPr lang="fr-FR" sz="2400" b="1" u="sng" dirty="0">
                <a:solidFill>
                  <a:srgbClr val="C00000"/>
                </a:solidFill>
              </a:rPr>
              <a:t>ROUGE CHEZ VOUS</a:t>
            </a:r>
            <a:r>
              <a:rPr lang="fr-FR" sz="2400" b="1" dirty="0">
                <a:solidFill>
                  <a:srgbClr val="C00000"/>
                </a:solidFill>
              </a:rPr>
              <a:t> </a:t>
            </a:r>
            <a:r>
              <a:rPr lang="fr-FR" sz="2400" b="1" dirty="0"/>
              <a:t>écoute et livraison pour maintenir le lien social des personnes vulnérables et isolées.</a:t>
            </a:r>
            <a:endParaRPr lang="fr-FR" sz="2400" dirty="0"/>
          </a:p>
          <a:p>
            <a:pPr marL="0" indent="0" algn="ctr">
              <a:buNone/>
            </a:pPr>
            <a:r>
              <a:rPr lang="fr-FR" sz="2400" b="1" dirty="0"/>
              <a:t>https://www.croix-rouge.fr</a:t>
            </a:r>
            <a:endParaRPr lang="fr-FR" sz="2400" dirty="0"/>
          </a:p>
          <a:p>
            <a:pPr marL="0" indent="0" algn="ctr">
              <a:buNone/>
            </a:pPr>
            <a:r>
              <a:rPr lang="fr-FR" sz="2400" b="1" dirty="0"/>
              <a:t>0 805 035 800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372472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27165" y="281210"/>
            <a:ext cx="8791355" cy="115897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b="1" u="sng" dirty="0"/>
              <a:t>Handicap moteur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27164" y="1630680"/>
            <a:ext cx="9157115" cy="4792980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/>
              <a:t>LA FONDATION PARALYSIE CÉRÉBRALE outils pour pratiquer l'auto rééducation en période de confinement</a:t>
            </a:r>
            <a:endParaRPr lang="fr-FR" sz="2400" dirty="0"/>
          </a:p>
          <a:p>
            <a:pPr marL="0" indent="0" algn="ctr">
              <a:buNone/>
            </a:pPr>
            <a:r>
              <a:rPr lang="fr-FR" sz="2400" b="1" dirty="0">
                <a:solidFill>
                  <a:srgbClr val="C00000"/>
                </a:solidFill>
                <a:hlinkClick r:id="rId2"/>
              </a:rPr>
              <a:t>https://</a:t>
            </a:r>
            <a:r>
              <a:rPr lang="fr-FR" sz="2400" b="1" dirty="0" smtClean="0">
                <a:solidFill>
                  <a:srgbClr val="C00000"/>
                </a:solidFill>
                <a:hlinkClick r:id="rId2"/>
              </a:rPr>
              <a:t>www.fondationparalysiecerebrale.org/actualites/auto-reeducation-enperiode-de-confinement-covid-19</a:t>
            </a:r>
            <a:endParaRPr lang="fr-FR" sz="24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fr-FR" sz="2400" dirty="0"/>
          </a:p>
          <a:p>
            <a:pPr algn="ctr"/>
            <a:r>
              <a:rPr lang="fr-FR" sz="2400" dirty="0"/>
              <a:t>APF FRANCE HANDICAP 'informations : santé, droit, particulier-employeurs, proches aidants, lien social, emploi, maltraitance ...</a:t>
            </a:r>
          </a:p>
          <a:p>
            <a:pPr marL="0" indent="0" algn="ctr">
              <a:buNone/>
            </a:pPr>
            <a:r>
              <a:rPr lang="fr-FR" sz="2400" b="1" dirty="0">
                <a:solidFill>
                  <a:srgbClr val="C00000"/>
                </a:solidFill>
                <a:hlinkClick r:id="rId3"/>
              </a:rPr>
              <a:t>https://</a:t>
            </a:r>
            <a:r>
              <a:rPr lang="fr-FR" sz="2400" b="1" dirty="0" smtClean="0">
                <a:solidFill>
                  <a:srgbClr val="C00000"/>
                </a:solidFill>
                <a:hlinkClick r:id="rId3"/>
              </a:rPr>
              <a:t>www.apf-francehandicap.org/coronavirus-dispositifs-et-informations-26877</a:t>
            </a:r>
            <a:endParaRPr lang="fr-FR" sz="24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511749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fr-FR" b="1" u="sng" dirty="0"/>
              <a:t>Polyhandicap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/>
              <a:t>Le Centre de Ressources </a:t>
            </a:r>
            <a:r>
              <a:rPr lang="fr-FR" sz="2400" dirty="0" err="1"/>
              <a:t>Multihandicap</a:t>
            </a:r>
            <a:r>
              <a:rPr lang="fr-FR" sz="2400" dirty="0"/>
              <a:t> (CRMH) information, soutien également sur sa page Facebook (Corona virus expliqué en MAKATON, des informations en FALC, etc</a:t>
            </a:r>
            <a:r>
              <a:rPr lang="fr-FR" sz="2400" dirty="0" smtClean="0"/>
              <a:t>.):</a:t>
            </a:r>
          </a:p>
          <a:p>
            <a:pPr marL="0" indent="0" algn="ctr">
              <a:buNone/>
            </a:pPr>
            <a:endParaRPr lang="fr-FR" sz="2400" dirty="0"/>
          </a:p>
          <a:p>
            <a:pPr algn="ctr"/>
            <a:r>
              <a:rPr lang="fr-FR" sz="2400" b="1" dirty="0"/>
              <a:t>06 82 11 13 29</a:t>
            </a:r>
            <a:endParaRPr lang="fr-FR" sz="2400" dirty="0"/>
          </a:p>
          <a:p>
            <a:pPr algn="ctr"/>
            <a:r>
              <a:rPr lang="fr-FR" sz="2400" b="1" dirty="0" smtClean="0">
                <a:solidFill>
                  <a:srgbClr val="C00000"/>
                </a:solidFill>
                <a:hlinkClick r:id="rId2"/>
              </a:rPr>
              <a:t>contact@crmh.fr</a:t>
            </a:r>
            <a:endParaRPr lang="fr-FR" sz="2400" b="1" dirty="0" smtClean="0">
              <a:solidFill>
                <a:srgbClr val="C00000"/>
              </a:solidFill>
            </a:endParaRPr>
          </a:p>
          <a:p>
            <a:pPr algn="ctr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512744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4630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fr-FR" b="1" u="sng" dirty="0"/>
              <a:t>Autisme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28800" y="1348740"/>
            <a:ext cx="10363200" cy="5509260"/>
          </a:xfrm>
        </p:spPr>
        <p:txBody>
          <a:bodyPr>
            <a:noAutofit/>
          </a:bodyPr>
          <a:lstStyle/>
          <a:p>
            <a:r>
              <a:rPr lang="fr-FR" sz="2400" dirty="0" smtClean="0"/>
              <a:t>le </a:t>
            </a:r>
            <a:r>
              <a:rPr lang="fr-FR" sz="2400" dirty="0"/>
              <a:t>GNCRA propose également des fiches pour vous accompagner dans le quotidien avec des personnes </a:t>
            </a:r>
            <a:r>
              <a:rPr lang="fr-FR" sz="2400" dirty="0" smtClean="0"/>
              <a:t>autistes:</a:t>
            </a:r>
          </a:p>
          <a:p>
            <a:pPr marL="0" indent="0">
              <a:buNone/>
            </a:pPr>
            <a:r>
              <a:rPr lang="fr-FR" sz="2400" dirty="0" smtClean="0">
                <a:hlinkClick r:id="rId2"/>
              </a:rPr>
              <a:t>https</a:t>
            </a:r>
            <a:r>
              <a:rPr lang="fr-FR" sz="2400" dirty="0">
                <a:hlinkClick r:id="rId2"/>
              </a:rPr>
              <a:t>://gncra.fr/covid-19-et-tsa-faq</a:t>
            </a:r>
            <a:r>
              <a:rPr lang="fr-FR" sz="2400" dirty="0" smtClean="0">
                <a:hlinkClick r:id="rId2"/>
              </a:rPr>
              <a:t>/</a:t>
            </a:r>
            <a:endParaRPr lang="fr-FR" sz="2400" dirty="0" smtClean="0"/>
          </a:p>
          <a:p>
            <a:pPr marL="0" indent="0">
              <a:buNone/>
            </a:pPr>
            <a:r>
              <a:rPr lang="fr-FR" sz="2400" dirty="0" smtClean="0"/>
              <a:t> </a:t>
            </a:r>
            <a:endParaRPr lang="fr-FR" sz="2400" b="1" dirty="0"/>
          </a:p>
          <a:p>
            <a:r>
              <a:rPr lang="fr-FR" sz="2400" b="1" dirty="0" smtClean="0"/>
              <a:t>AUTISME </a:t>
            </a:r>
            <a:r>
              <a:rPr lang="fr-FR" sz="2400" b="1" dirty="0"/>
              <a:t>INFO SERVICE: service national d’information et d’accompagnement sur l’Autisme.</a:t>
            </a:r>
            <a:endParaRPr lang="fr-FR" sz="2400" dirty="0"/>
          </a:p>
          <a:p>
            <a:pPr marL="0" indent="0">
              <a:buNone/>
            </a:pPr>
            <a:r>
              <a:rPr lang="fr-FR" sz="2400" dirty="0">
                <a:hlinkClick r:id="rId3"/>
              </a:rPr>
              <a:t>https://</a:t>
            </a:r>
            <a:r>
              <a:rPr lang="fr-FR" sz="2400" dirty="0" smtClean="0">
                <a:hlinkClick r:id="rId3"/>
              </a:rPr>
              <a:t>www.autismeinfoservice.fr</a:t>
            </a:r>
            <a:endParaRPr lang="fr-FR" sz="2400" dirty="0" smtClean="0"/>
          </a:p>
          <a:p>
            <a:endParaRPr lang="fr-FR" sz="2400" dirty="0"/>
          </a:p>
          <a:p>
            <a:r>
              <a:rPr lang="fr-FR" sz="2400" b="1" dirty="0"/>
              <a:t>CENTRE RESSOURCE </a:t>
            </a:r>
            <a:r>
              <a:rPr lang="fr-FR" sz="2400" b="1" dirty="0" smtClean="0"/>
              <a:t>AUTISME</a:t>
            </a:r>
            <a:r>
              <a:rPr lang="fr-FR" sz="2400" dirty="0" smtClean="0"/>
              <a:t>: </a:t>
            </a:r>
            <a:r>
              <a:rPr lang="fr-FR" sz="2400" b="1" dirty="0" smtClean="0"/>
              <a:t>Permanence </a:t>
            </a:r>
            <a:r>
              <a:rPr lang="fr-FR" sz="2400" b="1" dirty="0"/>
              <a:t>d'accueil téléphonique à destination des familles.</a:t>
            </a:r>
            <a:endParaRPr lang="fr-FR" sz="2400" dirty="0"/>
          </a:p>
          <a:p>
            <a:pPr marL="0" indent="0">
              <a:buNone/>
            </a:pPr>
            <a:r>
              <a:rPr lang="fr-FR" sz="2400" b="1" dirty="0"/>
              <a:t>05 56 56 31 88 </a:t>
            </a:r>
            <a:endParaRPr lang="fr-FR" sz="2400" dirty="0"/>
          </a:p>
          <a:p>
            <a:pPr marL="0" indent="0">
              <a:buNone/>
            </a:pPr>
            <a:r>
              <a:rPr lang="fr-FR" sz="2400" dirty="0" smtClean="0">
                <a:hlinkClick r:id="rId4"/>
              </a:rPr>
              <a:t>hotline-cra@ch-perrens.fr</a:t>
            </a:r>
            <a:endParaRPr lang="fr-FR" sz="2400" dirty="0" smtClean="0"/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204345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654195" cy="930370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b="1" dirty="0"/>
              <a:t>Soutien aux familles et proche aidants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71700" y="1714500"/>
            <a:ext cx="10020300" cy="5760720"/>
          </a:xfrm>
        </p:spPr>
        <p:txBody>
          <a:bodyPr>
            <a:noAutofit/>
          </a:bodyPr>
          <a:lstStyle/>
          <a:p>
            <a:r>
              <a:rPr lang="fr-FR" sz="2400" b="1" u="sng" dirty="0">
                <a:solidFill>
                  <a:srgbClr val="C00000"/>
                </a:solidFill>
              </a:rPr>
              <a:t>Soutien</a:t>
            </a:r>
            <a:r>
              <a:rPr lang="fr-FR" sz="2400" dirty="0"/>
              <a:t> des familles ayant un enfant en situation de handicap :</a:t>
            </a:r>
          </a:p>
          <a:p>
            <a:pPr marL="0" indent="0">
              <a:buNone/>
            </a:pPr>
            <a:r>
              <a:rPr lang="fr-FR" sz="2400" b="1" dirty="0"/>
              <a:t>https://www.grandir-ensemble.com</a:t>
            </a:r>
            <a:endParaRPr lang="fr-FR" sz="2400" dirty="0"/>
          </a:p>
          <a:p>
            <a:pPr marL="0" indent="0">
              <a:buNone/>
            </a:pPr>
            <a:r>
              <a:rPr lang="fr-FR" sz="2400" b="1" dirty="0"/>
              <a:t>805 035 </a:t>
            </a:r>
            <a:r>
              <a:rPr lang="fr-FR" sz="2400" b="1" dirty="0" smtClean="0"/>
              <a:t>800</a:t>
            </a:r>
          </a:p>
          <a:p>
            <a:r>
              <a:rPr lang="fr-FR" sz="2400" b="1" u="sng" dirty="0" smtClean="0">
                <a:solidFill>
                  <a:srgbClr val="C00000"/>
                </a:solidFill>
              </a:rPr>
              <a:t>Coaching </a:t>
            </a:r>
            <a:r>
              <a:rPr lang="fr-FR" sz="2400" b="1" u="sng" dirty="0">
                <a:solidFill>
                  <a:srgbClr val="C00000"/>
                </a:solidFill>
              </a:rPr>
              <a:t>gratuit</a:t>
            </a:r>
            <a:r>
              <a:rPr lang="fr-FR" sz="2400" b="1" dirty="0">
                <a:solidFill>
                  <a:srgbClr val="C00000"/>
                </a:solidFill>
              </a:rPr>
              <a:t> </a:t>
            </a:r>
            <a:r>
              <a:rPr lang="fr-FR" sz="2400" dirty="0"/>
              <a:t>à destination des proches </a:t>
            </a:r>
            <a:r>
              <a:rPr lang="fr-FR" sz="2400" dirty="0" smtClean="0"/>
              <a:t>aidants fous </a:t>
            </a:r>
            <a:r>
              <a:rPr lang="fr-FR" sz="2400" dirty="0"/>
              <a:t>les jours de 8h à 22h en partenariat avec AG2R LA MONDIALE:</a:t>
            </a:r>
          </a:p>
          <a:p>
            <a:pPr marL="0" indent="0">
              <a:buNone/>
            </a:pPr>
            <a:r>
              <a:rPr lang="fr-FR" sz="2400" b="1" dirty="0"/>
              <a:t>09 80 80 90 </a:t>
            </a:r>
            <a:r>
              <a:rPr lang="fr-FR" sz="2400" b="1" dirty="0" smtClean="0"/>
              <a:t>31</a:t>
            </a:r>
          </a:p>
          <a:p>
            <a:pPr marL="0" indent="0">
              <a:buNone/>
            </a:pPr>
            <a:endParaRPr lang="fr-FR" sz="2400" dirty="0"/>
          </a:p>
          <a:p>
            <a:r>
              <a:rPr lang="fr-FR" sz="2400" b="1" u="sng" dirty="0">
                <a:solidFill>
                  <a:srgbClr val="C00000"/>
                </a:solidFill>
              </a:rPr>
              <a:t>Conseils</a:t>
            </a:r>
            <a:r>
              <a:rPr lang="fr-FR" sz="2400" b="1" dirty="0">
                <a:solidFill>
                  <a:srgbClr val="C00000"/>
                </a:solidFill>
              </a:rPr>
              <a:t> </a:t>
            </a:r>
            <a:r>
              <a:rPr lang="fr-FR" sz="2400" dirty="0"/>
              <a:t>pour accompagner les proches</a:t>
            </a:r>
            <a:r>
              <a:rPr lang="fr-FR" sz="2400" b="1" dirty="0"/>
              <a:t> </a:t>
            </a:r>
            <a:r>
              <a:rPr lang="fr-FR" sz="2400" dirty="0"/>
              <a:t>aidants pendant le confinement.</a:t>
            </a:r>
          </a:p>
          <a:p>
            <a:pPr marL="0" indent="0">
              <a:buNone/>
            </a:pPr>
            <a:r>
              <a:rPr lang="fr-FR" sz="2400" dirty="0"/>
              <a:t>https://www.associationjetaide.org</a:t>
            </a:r>
          </a:p>
        </p:txBody>
      </p:sp>
    </p:spTree>
    <p:extLst>
      <p:ext uri="{BB962C8B-B14F-4D97-AF65-F5344CB8AC3E}">
        <p14:creationId xmlns:p14="http://schemas.microsoft.com/office/powerpoint/2010/main" val="3501208545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</TotalTime>
  <Words>583</Words>
  <Application>Microsoft Office PowerPoint</Application>
  <PresentationFormat>Grand écran</PresentationFormat>
  <Paragraphs>94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Brin</vt:lpstr>
      <vt:lpstr>spécial COVID 19 Handicap</vt:lpstr>
      <vt:lpstr>Maison Départementale des Personnes Handicapées (MDPH)</vt:lpstr>
      <vt:lpstr>Présentation PowerPoint</vt:lpstr>
      <vt:lpstr>Santé</vt:lpstr>
      <vt:lpstr>Solidarité</vt:lpstr>
      <vt:lpstr>Handicap moteur</vt:lpstr>
      <vt:lpstr>Polyhandicap</vt:lpstr>
      <vt:lpstr>Autisme</vt:lpstr>
      <vt:lpstr>Soutien aux familles et proche aidants</vt:lpstr>
      <vt:lpstr>Présentation PowerPoint</vt:lpstr>
      <vt:lpstr>Présentation PowerPoint</vt:lpstr>
      <vt:lpstr>Aide à domicile</vt:lpstr>
      <vt:lpstr>Culture</vt:lpstr>
    </vt:vector>
  </TitlesOfParts>
  <Company>APF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spécial COVID 19 Handicap</dc:title>
  <dc:creator>Afsatou NDIAYE</dc:creator>
  <cp:lastModifiedBy>Afsatou NDIAYE</cp:lastModifiedBy>
  <cp:revision>6</cp:revision>
  <dcterms:created xsi:type="dcterms:W3CDTF">2020-04-21T13:42:37Z</dcterms:created>
  <dcterms:modified xsi:type="dcterms:W3CDTF">2020-04-21T14:37:33Z</dcterms:modified>
</cp:coreProperties>
</file>