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notesMasterIdLst>
    <p:notesMasterId r:id="rId16"/>
  </p:notesMasterIdLst>
  <p:sldIdLst>
    <p:sldId id="256" r:id="rId2"/>
    <p:sldId id="269" r:id="rId3"/>
    <p:sldId id="268" r:id="rId4"/>
    <p:sldId id="283" r:id="rId5"/>
    <p:sldId id="284" r:id="rId6"/>
    <p:sldId id="285" r:id="rId7"/>
    <p:sldId id="287" r:id="rId8"/>
    <p:sldId id="266" r:id="rId9"/>
    <p:sldId id="286" r:id="rId10"/>
    <p:sldId id="276" r:id="rId11"/>
    <p:sldId id="281" r:id="rId12"/>
    <p:sldId id="280" r:id="rId13"/>
    <p:sldId id="277" r:id="rId14"/>
    <p:sldId id="290" r:id="rId1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DC15027-264E-4170-A1B0-FF223C7785FA}" v="199" dt="2025-04-29T15:55:16.71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Style clair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8EC20E35-A176-4012-BC5E-935CFFF8708E}" styleName="Style moyen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40" autoAdjust="0"/>
    <p:restoredTop sz="94660"/>
  </p:normalViewPr>
  <p:slideViewPr>
    <p:cSldViewPr snapToGrid="0">
      <p:cViewPr varScale="1">
        <p:scale>
          <a:sx n="70" d="100"/>
          <a:sy n="70" d="100"/>
        </p:scale>
        <p:origin x="49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4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ure Dugachard" userId="4f795b2b-b9ab-42ee-a333-05e62b269ed4" providerId="ADAL" clId="{BDC15027-264E-4170-A1B0-FF223C7785FA}"/>
    <pc:docChg chg="undo custSel addSld delSld modSld sldOrd">
      <pc:chgData name="Laure Dugachard" userId="4f795b2b-b9ab-42ee-a333-05e62b269ed4" providerId="ADAL" clId="{BDC15027-264E-4170-A1B0-FF223C7785FA}" dt="2025-04-29T15:55:16.715" v="724" actId="20577"/>
      <pc:docMkLst>
        <pc:docMk/>
      </pc:docMkLst>
      <pc:sldChg chg="modSp ord">
        <pc:chgData name="Laure Dugachard" userId="4f795b2b-b9ab-42ee-a333-05e62b269ed4" providerId="ADAL" clId="{BDC15027-264E-4170-A1B0-FF223C7785FA}" dt="2025-04-29T15:55:16.715" v="724" actId="20577"/>
        <pc:sldMkLst>
          <pc:docMk/>
          <pc:sldMk cId="1240635603" sldId="266"/>
        </pc:sldMkLst>
        <pc:graphicFrameChg chg="mod">
          <ac:chgData name="Laure Dugachard" userId="4f795b2b-b9ab-42ee-a333-05e62b269ed4" providerId="ADAL" clId="{BDC15027-264E-4170-A1B0-FF223C7785FA}" dt="2025-04-29T15:55:16.715" v="724" actId="20577"/>
          <ac:graphicFrameMkLst>
            <pc:docMk/>
            <pc:sldMk cId="1240635603" sldId="266"/>
            <ac:graphicFrameMk id="5" creationId="{68B6501F-1DB2-0508-51EF-524A69714667}"/>
          </ac:graphicFrameMkLst>
        </pc:graphicFrameChg>
      </pc:sldChg>
      <pc:sldChg chg="modSp mod ord">
        <pc:chgData name="Laure Dugachard" userId="4f795b2b-b9ab-42ee-a333-05e62b269ed4" providerId="ADAL" clId="{BDC15027-264E-4170-A1B0-FF223C7785FA}" dt="2025-04-29T15:10:12.295" v="603"/>
        <pc:sldMkLst>
          <pc:docMk/>
          <pc:sldMk cId="496424357" sldId="268"/>
        </pc:sldMkLst>
        <pc:spChg chg="mod">
          <ac:chgData name="Laure Dugachard" userId="4f795b2b-b9ab-42ee-a333-05e62b269ed4" providerId="ADAL" clId="{BDC15027-264E-4170-A1B0-FF223C7785FA}" dt="2025-04-29T15:02:22.262" v="396" actId="20577"/>
          <ac:spMkLst>
            <pc:docMk/>
            <pc:sldMk cId="496424357" sldId="268"/>
            <ac:spMk id="2" creationId="{1C8AC0A3-8226-319D-455F-40C3E323A131}"/>
          </ac:spMkLst>
        </pc:spChg>
        <pc:graphicFrameChg chg="mod">
          <ac:chgData name="Laure Dugachard" userId="4f795b2b-b9ab-42ee-a333-05e62b269ed4" providerId="ADAL" clId="{BDC15027-264E-4170-A1B0-FF223C7785FA}" dt="2025-04-29T15:10:12.295" v="603"/>
          <ac:graphicFrameMkLst>
            <pc:docMk/>
            <pc:sldMk cId="496424357" sldId="268"/>
            <ac:graphicFrameMk id="16" creationId="{25505E8B-CED4-43D4-8D11-B66626BEE49A}"/>
          </ac:graphicFrameMkLst>
        </pc:graphicFrameChg>
      </pc:sldChg>
      <pc:sldChg chg="modSp ord">
        <pc:chgData name="Laure Dugachard" userId="4f795b2b-b9ab-42ee-a333-05e62b269ed4" providerId="ADAL" clId="{BDC15027-264E-4170-A1B0-FF223C7785FA}" dt="2025-04-29T10:12:38.704" v="121" actId="20577"/>
        <pc:sldMkLst>
          <pc:docMk/>
          <pc:sldMk cId="2961047667" sldId="269"/>
        </pc:sldMkLst>
        <pc:graphicFrameChg chg="mod">
          <ac:chgData name="Laure Dugachard" userId="4f795b2b-b9ab-42ee-a333-05e62b269ed4" providerId="ADAL" clId="{BDC15027-264E-4170-A1B0-FF223C7785FA}" dt="2025-04-29T10:12:38.704" v="121" actId="20577"/>
          <ac:graphicFrameMkLst>
            <pc:docMk/>
            <pc:sldMk cId="2961047667" sldId="269"/>
            <ac:graphicFrameMk id="5" creationId="{87F1410F-A294-8AD3-A99C-D4EF8DE148BB}"/>
          </ac:graphicFrameMkLst>
        </pc:graphicFrameChg>
      </pc:sldChg>
      <pc:sldChg chg="addSp modSp mod ord">
        <pc:chgData name="Laure Dugachard" userId="4f795b2b-b9ab-42ee-a333-05e62b269ed4" providerId="ADAL" clId="{BDC15027-264E-4170-A1B0-FF223C7785FA}" dt="2025-04-29T15:35:59.137" v="685" actId="1036"/>
        <pc:sldMkLst>
          <pc:docMk/>
          <pc:sldMk cId="2178213629" sldId="276"/>
        </pc:sldMkLst>
        <pc:spChg chg="mod">
          <ac:chgData name="Laure Dugachard" userId="4f795b2b-b9ab-42ee-a333-05e62b269ed4" providerId="ADAL" clId="{BDC15027-264E-4170-A1B0-FF223C7785FA}" dt="2025-04-29T15:35:51.414" v="672" actId="255"/>
          <ac:spMkLst>
            <pc:docMk/>
            <pc:sldMk cId="2178213629" sldId="276"/>
            <ac:spMk id="2" creationId="{A8A47669-FEA6-FA94-362B-93679FCABFEE}"/>
          </ac:spMkLst>
        </pc:spChg>
        <pc:graphicFrameChg chg="mod modGraphic">
          <ac:chgData name="Laure Dugachard" userId="4f795b2b-b9ab-42ee-a333-05e62b269ed4" providerId="ADAL" clId="{BDC15027-264E-4170-A1B0-FF223C7785FA}" dt="2025-04-29T10:27:14.468" v="273" actId="20577"/>
          <ac:graphicFrameMkLst>
            <pc:docMk/>
            <pc:sldMk cId="2178213629" sldId="276"/>
            <ac:graphicFrameMk id="22" creationId="{60F5D53A-E8FF-F0D0-28E5-2D6754202D39}"/>
          </ac:graphicFrameMkLst>
        </pc:graphicFrameChg>
        <pc:picChg chg="add mod">
          <ac:chgData name="Laure Dugachard" userId="4f795b2b-b9ab-42ee-a333-05e62b269ed4" providerId="ADAL" clId="{BDC15027-264E-4170-A1B0-FF223C7785FA}" dt="2025-04-29T15:35:59.137" v="685" actId="1036"/>
          <ac:picMkLst>
            <pc:docMk/>
            <pc:sldMk cId="2178213629" sldId="276"/>
            <ac:picMk id="3" creationId="{83148983-438B-E3FD-FF43-1086C1D90497}"/>
          </ac:picMkLst>
        </pc:picChg>
      </pc:sldChg>
      <pc:sldChg chg="modSp mod ord">
        <pc:chgData name="Laure Dugachard" userId="4f795b2b-b9ab-42ee-a333-05e62b269ed4" providerId="ADAL" clId="{BDC15027-264E-4170-A1B0-FF223C7785FA}" dt="2025-04-29T15:14:29.666" v="649" actId="113"/>
        <pc:sldMkLst>
          <pc:docMk/>
          <pc:sldMk cId="1051220473" sldId="277"/>
        </pc:sldMkLst>
        <pc:spChg chg="mod">
          <ac:chgData name="Laure Dugachard" userId="4f795b2b-b9ab-42ee-a333-05e62b269ed4" providerId="ADAL" clId="{BDC15027-264E-4170-A1B0-FF223C7785FA}" dt="2025-04-29T15:14:22.849" v="648" actId="1036"/>
          <ac:spMkLst>
            <pc:docMk/>
            <pc:sldMk cId="1051220473" sldId="277"/>
            <ac:spMk id="2" creationId="{404BA0B7-6210-AF98-D881-C7D9A5DA1A82}"/>
          </ac:spMkLst>
        </pc:spChg>
        <pc:spChg chg="mod">
          <ac:chgData name="Laure Dugachard" userId="4f795b2b-b9ab-42ee-a333-05e62b269ed4" providerId="ADAL" clId="{BDC15027-264E-4170-A1B0-FF223C7785FA}" dt="2025-04-29T15:14:29.666" v="649" actId="113"/>
          <ac:spMkLst>
            <pc:docMk/>
            <pc:sldMk cId="1051220473" sldId="277"/>
            <ac:spMk id="5" creationId="{C0C4A9FB-0162-0914-ABF1-81A1DCA26765}"/>
          </ac:spMkLst>
        </pc:spChg>
      </pc:sldChg>
      <pc:sldChg chg="addSp modSp ord">
        <pc:chgData name="Laure Dugachard" userId="4f795b2b-b9ab-42ee-a333-05e62b269ed4" providerId="ADAL" clId="{BDC15027-264E-4170-A1B0-FF223C7785FA}" dt="2025-04-29T15:13:48.864" v="619"/>
        <pc:sldMkLst>
          <pc:docMk/>
          <pc:sldMk cId="2227391663" sldId="280"/>
        </pc:sldMkLst>
        <pc:picChg chg="add">
          <ac:chgData name="Laure Dugachard" userId="4f795b2b-b9ab-42ee-a333-05e62b269ed4" providerId="ADAL" clId="{BDC15027-264E-4170-A1B0-FF223C7785FA}" dt="2025-04-29T10:25:58.496" v="237"/>
          <ac:picMkLst>
            <pc:docMk/>
            <pc:sldMk cId="2227391663" sldId="280"/>
            <ac:picMk id="3" creationId="{403896A6-6BE1-A012-BA93-FAE0E5B38EC8}"/>
          </ac:picMkLst>
        </pc:picChg>
        <pc:picChg chg="mod">
          <ac:chgData name="Laure Dugachard" userId="4f795b2b-b9ab-42ee-a333-05e62b269ed4" providerId="ADAL" clId="{BDC15027-264E-4170-A1B0-FF223C7785FA}" dt="2025-04-29T15:13:48.864" v="619"/>
          <ac:picMkLst>
            <pc:docMk/>
            <pc:sldMk cId="2227391663" sldId="280"/>
            <ac:picMk id="4" creationId="{84FE4CA1-4DE5-6564-FDB9-A8360FD31FA3}"/>
          </ac:picMkLst>
        </pc:picChg>
      </pc:sldChg>
      <pc:sldChg chg="modSp mod ord">
        <pc:chgData name="Laure Dugachard" userId="4f795b2b-b9ab-42ee-a333-05e62b269ed4" providerId="ADAL" clId="{BDC15027-264E-4170-A1B0-FF223C7785FA}" dt="2025-04-29T15:54:35.201" v="712" actId="20577"/>
        <pc:sldMkLst>
          <pc:docMk/>
          <pc:sldMk cId="3239418208" sldId="281"/>
        </pc:sldMkLst>
        <pc:graphicFrameChg chg="mod">
          <ac:chgData name="Laure Dugachard" userId="4f795b2b-b9ab-42ee-a333-05e62b269ed4" providerId="ADAL" clId="{BDC15027-264E-4170-A1B0-FF223C7785FA}" dt="2025-04-29T15:54:35.201" v="712" actId="20577"/>
          <ac:graphicFrameMkLst>
            <pc:docMk/>
            <pc:sldMk cId="3239418208" sldId="281"/>
            <ac:graphicFrameMk id="19" creationId="{588A3F06-E233-1ABE-AE03-75B5107675F5}"/>
          </ac:graphicFrameMkLst>
        </pc:graphicFrameChg>
        <pc:picChg chg="mod">
          <ac:chgData name="Laure Dugachard" userId="4f795b2b-b9ab-42ee-a333-05e62b269ed4" providerId="ADAL" clId="{BDC15027-264E-4170-A1B0-FF223C7785FA}" dt="2025-04-29T15:13:32.395" v="618"/>
          <ac:picMkLst>
            <pc:docMk/>
            <pc:sldMk cId="3239418208" sldId="281"/>
            <ac:picMk id="5" creationId="{C1E948B3-A9A7-D3BB-68C8-65387F812EBD}"/>
          </ac:picMkLst>
        </pc:picChg>
      </pc:sldChg>
      <pc:sldChg chg="addSp delSp modSp mod">
        <pc:chgData name="Laure Dugachard" userId="4f795b2b-b9ab-42ee-a333-05e62b269ed4" providerId="ADAL" clId="{BDC15027-264E-4170-A1B0-FF223C7785FA}" dt="2025-04-29T15:19:38.467" v="655" actId="20577"/>
        <pc:sldMkLst>
          <pc:docMk/>
          <pc:sldMk cId="3376604588" sldId="283"/>
        </pc:sldMkLst>
        <pc:spChg chg="add mod">
          <ac:chgData name="Laure Dugachard" userId="4f795b2b-b9ab-42ee-a333-05e62b269ed4" providerId="ADAL" clId="{BDC15027-264E-4170-A1B0-FF223C7785FA}" dt="2025-04-29T10:21:01.056" v="184" actId="14100"/>
          <ac:spMkLst>
            <pc:docMk/>
            <pc:sldMk cId="3376604588" sldId="283"/>
            <ac:spMk id="5" creationId="{E1C2A235-FCF9-1233-7008-57151C239359}"/>
          </ac:spMkLst>
        </pc:spChg>
        <pc:graphicFrameChg chg="mod">
          <ac:chgData name="Laure Dugachard" userId="4f795b2b-b9ab-42ee-a333-05e62b269ed4" providerId="ADAL" clId="{BDC15027-264E-4170-A1B0-FF223C7785FA}" dt="2025-04-29T15:19:38.467" v="655" actId="20577"/>
          <ac:graphicFrameMkLst>
            <pc:docMk/>
            <pc:sldMk cId="3376604588" sldId="283"/>
            <ac:graphicFrameMk id="19" creationId="{4EC06BAE-7375-4749-2C54-F5F393416AD1}"/>
          </ac:graphicFrameMkLst>
        </pc:graphicFrameChg>
        <pc:picChg chg="del">
          <ac:chgData name="Laure Dugachard" userId="4f795b2b-b9ab-42ee-a333-05e62b269ed4" providerId="ADAL" clId="{BDC15027-264E-4170-A1B0-FF223C7785FA}" dt="2025-04-29T10:20:37.052" v="180" actId="478"/>
          <ac:picMkLst>
            <pc:docMk/>
            <pc:sldMk cId="3376604588" sldId="283"/>
            <ac:picMk id="3" creationId="{79B3339B-97DB-300F-1B4D-E06F92BD74BC}"/>
          </ac:picMkLst>
        </pc:picChg>
      </pc:sldChg>
      <pc:sldChg chg="addSp delSp modSp mod">
        <pc:chgData name="Laure Dugachard" userId="4f795b2b-b9ab-42ee-a333-05e62b269ed4" providerId="ADAL" clId="{BDC15027-264E-4170-A1B0-FF223C7785FA}" dt="2025-04-29T10:21:25.886" v="190" actId="1076"/>
        <pc:sldMkLst>
          <pc:docMk/>
          <pc:sldMk cId="123316757" sldId="284"/>
        </pc:sldMkLst>
        <pc:spChg chg="add mod">
          <ac:chgData name="Laure Dugachard" userId="4f795b2b-b9ab-42ee-a333-05e62b269ed4" providerId="ADAL" clId="{BDC15027-264E-4170-A1B0-FF223C7785FA}" dt="2025-04-29T10:21:25.886" v="190" actId="1076"/>
          <ac:spMkLst>
            <pc:docMk/>
            <pc:sldMk cId="123316757" sldId="284"/>
            <ac:spMk id="3" creationId="{51444EC9-2358-2F6B-A6F5-E815312F8E75}"/>
          </ac:spMkLst>
        </pc:spChg>
        <pc:picChg chg="del">
          <ac:chgData name="Laure Dugachard" userId="4f795b2b-b9ab-42ee-a333-05e62b269ed4" providerId="ADAL" clId="{BDC15027-264E-4170-A1B0-FF223C7785FA}" dt="2025-04-29T10:21:10.960" v="185" actId="478"/>
          <ac:picMkLst>
            <pc:docMk/>
            <pc:sldMk cId="123316757" sldId="284"/>
            <ac:picMk id="6" creationId="{BB9F7B95-675E-4835-2BC8-93DBA417009A}"/>
          </ac:picMkLst>
        </pc:picChg>
      </pc:sldChg>
      <pc:sldChg chg="addSp delSp modSp mod">
        <pc:chgData name="Laure Dugachard" userId="4f795b2b-b9ab-42ee-a333-05e62b269ed4" providerId="ADAL" clId="{BDC15027-264E-4170-A1B0-FF223C7785FA}" dt="2025-04-29T15:19:51.065" v="656" actId="14100"/>
        <pc:sldMkLst>
          <pc:docMk/>
          <pc:sldMk cId="1066246654" sldId="285"/>
        </pc:sldMkLst>
        <pc:spChg chg="add mod">
          <ac:chgData name="Laure Dugachard" userId="4f795b2b-b9ab-42ee-a333-05e62b269ed4" providerId="ADAL" clId="{BDC15027-264E-4170-A1B0-FF223C7785FA}" dt="2025-04-29T15:19:51.065" v="656" actId="14100"/>
          <ac:spMkLst>
            <pc:docMk/>
            <pc:sldMk cId="1066246654" sldId="285"/>
            <ac:spMk id="3" creationId="{53B45E45-4C0F-A33B-168C-101F9B2C2BD5}"/>
          </ac:spMkLst>
        </pc:spChg>
        <pc:spChg chg="add mod">
          <ac:chgData name="Laure Dugachard" userId="4f795b2b-b9ab-42ee-a333-05e62b269ed4" providerId="ADAL" clId="{BDC15027-264E-4170-A1B0-FF223C7785FA}" dt="2025-04-29T10:21:51.880" v="194"/>
          <ac:spMkLst>
            <pc:docMk/>
            <pc:sldMk cId="1066246654" sldId="285"/>
            <ac:spMk id="3" creationId="{E2527044-A92F-0D24-C68D-4B49E00C3C62}"/>
          </ac:spMkLst>
        </pc:spChg>
        <pc:spChg chg="add del mod">
          <ac:chgData name="Laure Dugachard" userId="4f795b2b-b9ab-42ee-a333-05e62b269ed4" providerId="ADAL" clId="{BDC15027-264E-4170-A1B0-FF223C7785FA}" dt="2025-04-29T15:10:36.672" v="604" actId="478"/>
          <ac:spMkLst>
            <pc:docMk/>
            <pc:sldMk cId="1066246654" sldId="285"/>
            <ac:spMk id="4" creationId="{1772FE42-4027-198C-043B-4FDF35E25AD0}"/>
          </ac:spMkLst>
        </pc:spChg>
        <pc:picChg chg="add del">
          <ac:chgData name="Laure Dugachard" userId="4f795b2b-b9ab-42ee-a333-05e62b269ed4" providerId="ADAL" clId="{BDC15027-264E-4170-A1B0-FF223C7785FA}" dt="2025-04-29T10:22:07.843" v="196" actId="478"/>
          <ac:picMkLst>
            <pc:docMk/>
            <pc:sldMk cId="1066246654" sldId="285"/>
            <ac:picMk id="5" creationId="{17C51562-30DC-827C-2A46-F4CFFDB7EAE7}"/>
          </ac:picMkLst>
        </pc:picChg>
      </pc:sldChg>
      <pc:sldChg chg="addSp delSp modSp mod ord">
        <pc:chgData name="Laure Dugachard" userId="4f795b2b-b9ab-42ee-a333-05e62b269ed4" providerId="ADAL" clId="{BDC15027-264E-4170-A1B0-FF223C7785FA}" dt="2025-04-29T15:11:24.603" v="612"/>
        <pc:sldMkLst>
          <pc:docMk/>
          <pc:sldMk cId="1061088951" sldId="286"/>
        </pc:sldMkLst>
        <pc:spChg chg="add mod">
          <ac:chgData name="Laure Dugachard" userId="4f795b2b-b9ab-42ee-a333-05e62b269ed4" providerId="ADAL" clId="{BDC15027-264E-4170-A1B0-FF223C7785FA}" dt="2025-04-29T10:11:53.191" v="110" actId="1036"/>
          <ac:spMkLst>
            <pc:docMk/>
            <pc:sldMk cId="1061088951" sldId="286"/>
            <ac:spMk id="4" creationId="{A86E2D2C-4DA9-8396-AE1D-D365F38555A5}"/>
          </ac:spMkLst>
        </pc:spChg>
        <pc:spChg chg="add mod">
          <ac:chgData name="Laure Dugachard" userId="4f795b2b-b9ab-42ee-a333-05e62b269ed4" providerId="ADAL" clId="{BDC15027-264E-4170-A1B0-FF223C7785FA}" dt="2025-04-29T15:06:29.160" v="431" actId="1036"/>
          <ac:spMkLst>
            <pc:docMk/>
            <pc:sldMk cId="1061088951" sldId="286"/>
            <ac:spMk id="5" creationId="{6D4915D4-46C6-3BE8-F97B-A855DA30AE26}"/>
          </ac:spMkLst>
        </pc:spChg>
        <pc:spChg chg="add mod">
          <ac:chgData name="Laure Dugachard" userId="4f795b2b-b9ab-42ee-a333-05e62b269ed4" providerId="ADAL" clId="{BDC15027-264E-4170-A1B0-FF223C7785FA}" dt="2025-04-29T15:08:17.832" v="560" actId="1037"/>
          <ac:spMkLst>
            <pc:docMk/>
            <pc:sldMk cId="1061088951" sldId="286"/>
            <ac:spMk id="6" creationId="{97C73348-2A2F-4568-9D66-636948E4816C}"/>
          </ac:spMkLst>
        </pc:spChg>
        <pc:spChg chg="add del mod">
          <ac:chgData name="Laure Dugachard" userId="4f795b2b-b9ab-42ee-a333-05e62b269ed4" providerId="ADAL" clId="{BDC15027-264E-4170-A1B0-FF223C7785FA}" dt="2025-04-29T15:06:47.112" v="436" actId="1076"/>
          <ac:spMkLst>
            <pc:docMk/>
            <pc:sldMk cId="1061088951" sldId="286"/>
            <ac:spMk id="7" creationId="{B5F39C73-102A-C3F0-119F-C7FDA9F0866E}"/>
          </ac:spMkLst>
        </pc:spChg>
        <pc:spChg chg="add mod">
          <ac:chgData name="Laure Dugachard" userId="4f795b2b-b9ab-42ee-a333-05e62b269ed4" providerId="ADAL" clId="{BDC15027-264E-4170-A1B0-FF223C7785FA}" dt="2025-04-29T15:06:36.377" v="434" actId="1036"/>
          <ac:spMkLst>
            <pc:docMk/>
            <pc:sldMk cId="1061088951" sldId="286"/>
            <ac:spMk id="8" creationId="{2FB09E1B-5042-3775-135B-204850B66869}"/>
          </ac:spMkLst>
        </pc:spChg>
        <pc:spChg chg="add mod">
          <ac:chgData name="Laure Dugachard" userId="4f795b2b-b9ab-42ee-a333-05e62b269ed4" providerId="ADAL" clId="{BDC15027-264E-4170-A1B0-FF223C7785FA}" dt="2025-04-29T15:09:15.084" v="602" actId="1037"/>
          <ac:spMkLst>
            <pc:docMk/>
            <pc:sldMk cId="1061088951" sldId="286"/>
            <ac:spMk id="9" creationId="{F8A1F416-93AF-2B27-BAC2-FEC4E93EEF05}"/>
          </ac:spMkLst>
        </pc:spChg>
        <pc:spChg chg="mod">
          <ac:chgData name="Laure Dugachard" userId="4f795b2b-b9ab-42ee-a333-05e62b269ed4" providerId="ADAL" clId="{BDC15027-264E-4170-A1B0-FF223C7785FA}" dt="2025-04-29T10:10:05.564" v="105" actId="207"/>
          <ac:spMkLst>
            <pc:docMk/>
            <pc:sldMk cId="1061088951" sldId="286"/>
            <ac:spMk id="36" creationId="{6A8AA442-1B05-AF92-B23A-9373917AB7AB}"/>
          </ac:spMkLst>
        </pc:spChg>
        <pc:spChg chg="mod">
          <ac:chgData name="Laure Dugachard" userId="4f795b2b-b9ab-42ee-a333-05e62b269ed4" providerId="ADAL" clId="{BDC15027-264E-4170-A1B0-FF223C7785FA}" dt="2025-04-29T15:09:14.376" v="601" actId="20577"/>
          <ac:spMkLst>
            <pc:docMk/>
            <pc:sldMk cId="1061088951" sldId="286"/>
            <ac:spMk id="39" creationId="{A4ED5DC7-CDA0-22AD-3AB9-9A3FCA5F99F9}"/>
          </ac:spMkLst>
        </pc:spChg>
        <pc:grpChg chg="mod">
          <ac:chgData name="Laure Dugachard" userId="4f795b2b-b9ab-42ee-a333-05e62b269ed4" providerId="ADAL" clId="{BDC15027-264E-4170-A1B0-FF223C7785FA}" dt="2025-04-29T10:09:41.803" v="103"/>
          <ac:grpSpMkLst>
            <pc:docMk/>
            <pc:sldMk cId="1061088951" sldId="286"/>
            <ac:grpSpMk id="34" creationId="{EFD7D10F-3456-8A62-AC66-72C8C33B49F0}"/>
          </ac:grpSpMkLst>
        </pc:grpChg>
        <pc:picChg chg="del">
          <ac:chgData name="Laure Dugachard" userId="4f795b2b-b9ab-42ee-a333-05e62b269ed4" providerId="ADAL" clId="{BDC15027-264E-4170-A1B0-FF223C7785FA}" dt="2025-04-29T10:05:49.796" v="80" actId="478"/>
          <ac:picMkLst>
            <pc:docMk/>
            <pc:sldMk cId="1061088951" sldId="286"/>
            <ac:picMk id="24" creationId="{AA45EB73-DA0E-E3CE-1B13-23BC9A447D9F}"/>
          </ac:picMkLst>
        </pc:picChg>
        <pc:picChg chg="mod">
          <ac:chgData name="Laure Dugachard" userId="4f795b2b-b9ab-42ee-a333-05e62b269ed4" providerId="ADAL" clId="{BDC15027-264E-4170-A1B0-FF223C7785FA}" dt="2025-04-29T10:10:04.761" v="104" actId="207"/>
          <ac:picMkLst>
            <pc:docMk/>
            <pc:sldMk cId="1061088951" sldId="286"/>
            <ac:picMk id="40" creationId="{598C0993-9D59-7769-8855-C1BC8E43F93E}"/>
          </ac:picMkLst>
        </pc:picChg>
      </pc:sldChg>
      <pc:sldChg chg="addSp delSp modSp add mod ord">
        <pc:chgData name="Laure Dugachard" userId="4f795b2b-b9ab-42ee-a333-05e62b269ed4" providerId="ADAL" clId="{BDC15027-264E-4170-A1B0-FF223C7785FA}" dt="2025-04-29T15:21:41.271" v="669" actId="20577"/>
        <pc:sldMkLst>
          <pc:docMk/>
          <pc:sldMk cId="452000261" sldId="287"/>
        </pc:sldMkLst>
        <pc:spChg chg="mod">
          <ac:chgData name="Laure Dugachard" userId="4f795b2b-b9ab-42ee-a333-05e62b269ed4" providerId="ADAL" clId="{BDC15027-264E-4170-A1B0-FF223C7785FA}" dt="2025-04-29T15:21:41.271" v="669" actId="20577"/>
          <ac:spMkLst>
            <pc:docMk/>
            <pc:sldMk cId="452000261" sldId="287"/>
            <ac:spMk id="2" creationId="{D52C7CB4-9300-C0DF-6B06-EF2F921BB9FE}"/>
          </ac:spMkLst>
        </pc:spChg>
        <pc:spChg chg="add del mod">
          <ac:chgData name="Laure Dugachard" userId="4f795b2b-b9ab-42ee-a333-05e62b269ed4" providerId="ADAL" clId="{BDC15027-264E-4170-A1B0-FF223C7785FA}" dt="2025-04-29T10:23:44.326" v="207" actId="478"/>
          <ac:spMkLst>
            <pc:docMk/>
            <pc:sldMk cId="452000261" sldId="287"/>
            <ac:spMk id="5" creationId="{6612F712-4FE8-2993-2171-4468E5173127}"/>
          </ac:spMkLst>
        </pc:spChg>
        <pc:graphicFrameChg chg="del">
          <ac:chgData name="Laure Dugachard" userId="4f795b2b-b9ab-42ee-a333-05e62b269ed4" providerId="ADAL" clId="{BDC15027-264E-4170-A1B0-FF223C7785FA}" dt="2025-04-29T10:23:42.019" v="206" actId="478"/>
          <ac:graphicFrameMkLst>
            <pc:docMk/>
            <pc:sldMk cId="452000261" sldId="287"/>
            <ac:graphicFrameMk id="16" creationId="{EACBFF97-8B8E-79AD-74F5-761344AE9520}"/>
          </ac:graphicFrameMkLst>
        </pc:graphicFrameChg>
      </pc:sldChg>
      <pc:sldChg chg="modSp add del mod ord">
        <pc:chgData name="Laure Dugachard" userId="4f795b2b-b9ab-42ee-a333-05e62b269ed4" providerId="ADAL" clId="{BDC15027-264E-4170-A1B0-FF223C7785FA}" dt="2025-04-29T10:13:38.602" v="146" actId="2696"/>
        <pc:sldMkLst>
          <pc:docMk/>
          <pc:sldMk cId="1745195497" sldId="287"/>
        </pc:sldMkLst>
        <pc:spChg chg="mod">
          <ac:chgData name="Laure Dugachard" userId="4f795b2b-b9ab-42ee-a333-05e62b269ed4" providerId="ADAL" clId="{BDC15027-264E-4170-A1B0-FF223C7785FA}" dt="2025-04-29T10:13:18.493" v="145" actId="20577"/>
          <ac:spMkLst>
            <pc:docMk/>
            <pc:sldMk cId="1745195497" sldId="287"/>
            <ac:spMk id="2" creationId="{0810EAE6-A8FE-3C24-438F-33BE81AA4533}"/>
          </ac:spMkLst>
        </pc:spChg>
      </pc:sldChg>
      <pc:sldChg chg="new del">
        <pc:chgData name="Laure Dugachard" userId="4f795b2b-b9ab-42ee-a333-05e62b269ed4" providerId="ADAL" clId="{BDC15027-264E-4170-A1B0-FF223C7785FA}" dt="2025-04-29T11:01:37.999" v="291" actId="47"/>
        <pc:sldMkLst>
          <pc:docMk/>
          <pc:sldMk cId="607431814" sldId="288"/>
        </pc:sldMkLst>
      </pc:sldChg>
      <pc:sldChg chg="add del">
        <pc:chgData name="Laure Dugachard" userId="4f795b2b-b9ab-42ee-a333-05e62b269ed4" providerId="ADAL" clId="{BDC15027-264E-4170-A1B0-FF223C7785FA}" dt="2025-04-29T11:01:36.788" v="290" actId="47"/>
        <pc:sldMkLst>
          <pc:docMk/>
          <pc:sldMk cId="4000487849" sldId="289"/>
        </pc:sldMkLst>
      </pc:sldChg>
      <pc:sldChg chg="addSp modSp add mod ord">
        <pc:chgData name="Laure Dugachard" userId="4f795b2b-b9ab-42ee-a333-05e62b269ed4" providerId="ADAL" clId="{BDC15027-264E-4170-A1B0-FF223C7785FA}" dt="2025-04-29T15:36:12.169" v="688" actId="1076"/>
        <pc:sldMkLst>
          <pc:docMk/>
          <pc:sldMk cId="2838923470" sldId="290"/>
        </pc:sldMkLst>
        <pc:spChg chg="mod">
          <ac:chgData name="Laure Dugachard" userId="4f795b2b-b9ab-42ee-a333-05e62b269ed4" providerId="ADAL" clId="{BDC15027-264E-4170-A1B0-FF223C7785FA}" dt="2025-04-29T15:36:07.402" v="686" actId="122"/>
          <ac:spMkLst>
            <pc:docMk/>
            <pc:sldMk cId="2838923470" sldId="290"/>
            <ac:spMk id="2" creationId="{893800EA-FC6D-ABB8-2450-13A95BA4C721}"/>
          </ac:spMkLst>
        </pc:spChg>
        <pc:graphicFrameChg chg="mod modGraphic">
          <ac:chgData name="Laure Dugachard" userId="4f795b2b-b9ab-42ee-a333-05e62b269ed4" providerId="ADAL" clId="{BDC15027-264E-4170-A1B0-FF223C7785FA}" dt="2025-04-29T11:13:45.317" v="364" actId="20577"/>
          <ac:graphicFrameMkLst>
            <pc:docMk/>
            <pc:sldMk cId="2838923470" sldId="290"/>
            <ac:graphicFrameMk id="22" creationId="{BAF3C6BD-B2CB-5AB1-6BB5-9F9776356980}"/>
          </ac:graphicFrameMkLst>
        </pc:graphicFrameChg>
        <pc:picChg chg="add mod">
          <ac:chgData name="Laure Dugachard" userId="4f795b2b-b9ab-42ee-a333-05e62b269ed4" providerId="ADAL" clId="{BDC15027-264E-4170-A1B0-FF223C7785FA}" dt="2025-04-29T15:36:12.169" v="688" actId="1076"/>
          <ac:picMkLst>
            <pc:docMk/>
            <pc:sldMk cId="2838923470" sldId="290"/>
            <ac:picMk id="3" creationId="{4AB7C3E2-85CE-8E83-084B-6D629F9338BB}"/>
          </ac:picMkLst>
        </pc:picChg>
      </pc:sldChg>
    </pc:docChg>
  </pc:docChgLst>
</pc:chgInfo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ata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rawing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02449CF-DEC7-4FB4-9A41-F01B244EC19B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F5EDDB1-414D-40EC-AC87-787B17F42408}">
      <dgm:prSet/>
      <dgm:spPr/>
      <dgm:t>
        <a:bodyPr/>
        <a:lstStyle/>
        <a:p>
          <a:r>
            <a:rPr lang="fr-FR" dirty="0"/>
            <a:t>Elaborer les règlements sportifs garantissant l’équité et la sécurité de la pratique, en prenant en compte les spécificités des sportifs en situation de handicap </a:t>
          </a:r>
          <a:endParaRPr lang="en-US" dirty="0"/>
        </a:p>
      </dgm:t>
    </dgm:pt>
    <dgm:pt modelId="{DD02601F-7331-4E66-B7E7-E04537212FB9}" type="parTrans" cxnId="{3ED26E4B-2D74-4DC0-A9F3-A77017F4FB36}">
      <dgm:prSet/>
      <dgm:spPr/>
      <dgm:t>
        <a:bodyPr/>
        <a:lstStyle/>
        <a:p>
          <a:endParaRPr lang="en-US"/>
        </a:p>
      </dgm:t>
    </dgm:pt>
    <dgm:pt modelId="{3129F1BE-2728-417A-836A-032E25B43B5D}" type="sibTrans" cxnId="{3ED26E4B-2D74-4DC0-A9F3-A77017F4FB36}">
      <dgm:prSet/>
      <dgm:spPr/>
      <dgm:t>
        <a:bodyPr/>
        <a:lstStyle/>
        <a:p>
          <a:endParaRPr lang="en-US"/>
        </a:p>
      </dgm:t>
    </dgm:pt>
    <dgm:pt modelId="{8B18DDF8-AF51-473F-B7FC-E418C541CAA5}">
      <dgm:prSet/>
      <dgm:spPr/>
      <dgm:t>
        <a:bodyPr/>
        <a:lstStyle/>
        <a:p>
          <a:r>
            <a:rPr lang="fr-FR"/>
            <a:t>Recenser les référents régionaux avec les coordonnateurs d’Equipe Technique Régionale</a:t>
          </a:r>
          <a:endParaRPr lang="en-US"/>
        </a:p>
      </dgm:t>
    </dgm:pt>
    <dgm:pt modelId="{B948049B-CD3B-4D2D-87A1-0154F968785D}" type="parTrans" cxnId="{B98AC453-C9C0-40BB-AB4B-57874FE396A0}">
      <dgm:prSet/>
      <dgm:spPr/>
      <dgm:t>
        <a:bodyPr/>
        <a:lstStyle/>
        <a:p>
          <a:endParaRPr lang="en-US"/>
        </a:p>
      </dgm:t>
    </dgm:pt>
    <dgm:pt modelId="{5C6FFE9E-3082-4C1E-A021-3C3D5C27EB59}" type="sibTrans" cxnId="{B98AC453-C9C0-40BB-AB4B-57874FE396A0}">
      <dgm:prSet/>
      <dgm:spPr/>
      <dgm:t>
        <a:bodyPr/>
        <a:lstStyle/>
        <a:p>
          <a:endParaRPr lang="en-US"/>
        </a:p>
      </dgm:t>
    </dgm:pt>
    <dgm:pt modelId="{5BDEF4FD-948C-4EF3-A0C2-F4160E153AE1}">
      <dgm:prSet/>
      <dgm:spPr/>
      <dgm:t>
        <a:bodyPr/>
        <a:lstStyle/>
        <a:p>
          <a:r>
            <a:rPr lang="fr-FR"/>
            <a:t>Animer le réseau des pratiquants , de leurs encadrants et de leurs associations avec les référents régionaux : regroupements, webinaires…</a:t>
          </a:r>
          <a:endParaRPr lang="en-US"/>
        </a:p>
      </dgm:t>
    </dgm:pt>
    <dgm:pt modelId="{FA035432-53CC-4FF6-BA9A-C9DA0D5A6446}" type="parTrans" cxnId="{1CCFEA1D-5325-4869-9136-787888108E45}">
      <dgm:prSet/>
      <dgm:spPr/>
      <dgm:t>
        <a:bodyPr/>
        <a:lstStyle/>
        <a:p>
          <a:endParaRPr lang="en-US"/>
        </a:p>
      </dgm:t>
    </dgm:pt>
    <dgm:pt modelId="{8C29038B-4614-41A3-8835-18123725372C}" type="sibTrans" cxnId="{1CCFEA1D-5325-4869-9136-787888108E45}">
      <dgm:prSet/>
      <dgm:spPr/>
      <dgm:t>
        <a:bodyPr/>
        <a:lstStyle/>
        <a:p>
          <a:endParaRPr lang="en-US"/>
        </a:p>
      </dgm:t>
    </dgm:pt>
    <dgm:pt modelId="{29F19EE0-5783-41BE-9664-76F5D68F2EB3}">
      <dgm:prSet/>
      <dgm:spPr/>
      <dgm:t>
        <a:bodyPr/>
        <a:lstStyle/>
        <a:p>
          <a:r>
            <a:rPr lang="fr-FR"/>
            <a:t>Contacter et accompagner les organisateurs des Championnats de France de la discipline pour planifier le calendrier avec le service Championnats FFSA</a:t>
          </a:r>
          <a:endParaRPr lang="en-US"/>
        </a:p>
      </dgm:t>
    </dgm:pt>
    <dgm:pt modelId="{98DE0004-FA11-49A2-9EB0-C0943C499A56}" type="parTrans" cxnId="{3C49764F-F94A-405D-9CDF-2FAE4F5A6E8C}">
      <dgm:prSet/>
      <dgm:spPr/>
      <dgm:t>
        <a:bodyPr/>
        <a:lstStyle/>
        <a:p>
          <a:endParaRPr lang="en-US"/>
        </a:p>
      </dgm:t>
    </dgm:pt>
    <dgm:pt modelId="{02381BBD-B5CD-4A0A-B577-BABE346DA4A7}" type="sibTrans" cxnId="{3C49764F-F94A-405D-9CDF-2FAE4F5A6E8C}">
      <dgm:prSet/>
      <dgm:spPr/>
      <dgm:t>
        <a:bodyPr/>
        <a:lstStyle/>
        <a:p>
          <a:endParaRPr lang="en-US"/>
        </a:p>
      </dgm:t>
    </dgm:pt>
    <dgm:pt modelId="{AC158844-8AF6-431B-BB97-FA48BD4DB528}">
      <dgm:prSet/>
      <dgm:spPr/>
      <dgm:t>
        <a:bodyPr/>
        <a:lstStyle/>
        <a:p>
          <a:r>
            <a:rPr lang="fr-FR"/>
            <a:t>S’assurer de la bonne réception des dossiers d’inscription diffusés par le service Championnats, les relayer au réseau</a:t>
          </a:r>
          <a:endParaRPr lang="en-US"/>
        </a:p>
      </dgm:t>
    </dgm:pt>
    <dgm:pt modelId="{FBC29A0A-0521-46B0-9A11-6F370972B73F}" type="parTrans" cxnId="{D806BBC4-00FC-47D8-8BEB-9BA278089DB8}">
      <dgm:prSet/>
      <dgm:spPr/>
      <dgm:t>
        <a:bodyPr/>
        <a:lstStyle/>
        <a:p>
          <a:endParaRPr lang="en-US"/>
        </a:p>
      </dgm:t>
    </dgm:pt>
    <dgm:pt modelId="{9D0B9084-58BF-4BE5-BC85-DA879E5ACE97}" type="sibTrans" cxnId="{D806BBC4-00FC-47D8-8BEB-9BA278089DB8}">
      <dgm:prSet/>
      <dgm:spPr/>
      <dgm:t>
        <a:bodyPr/>
        <a:lstStyle/>
        <a:p>
          <a:endParaRPr lang="en-US"/>
        </a:p>
      </dgm:t>
    </dgm:pt>
    <dgm:pt modelId="{3E534DC4-8211-4392-9247-B1C41629A776}">
      <dgm:prSet/>
      <dgm:spPr/>
      <dgm:t>
        <a:bodyPr/>
        <a:lstStyle/>
        <a:p>
          <a:r>
            <a:rPr lang="fr-FR"/>
            <a:t>Garantir le respect et l’application des règlements FFSA et des parcours de qualifications définis par discipline. </a:t>
          </a:r>
          <a:endParaRPr lang="en-US"/>
        </a:p>
      </dgm:t>
    </dgm:pt>
    <dgm:pt modelId="{7B4FC229-A992-40F4-9128-FD9C7E9B36ED}" type="parTrans" cxnId="{FC0A7A82-CB00-4115-A0C5-2B20352EDFF2}">
      <dgm:prSet/>
      <dgm:spPr/>
      <dgm:t>
        <a:bodyPr/>
        <a:lstStyle/>
        <a:p>
          <a:endParaRPr lang="en-US"/>
        </a:p>
      </dgm:t>
    </dgm:pt>
    <dgm:pt modelId="{2D9CD40D-2682-4B69-9874-E72E22D71699}" type="sibTrans" cxnId="{FC0A7A82-CB00-4115-A0C5-2B20352EDFF2}">
      <dgm:prSet/>
      <dgm:spPr/>
      <dgm:t>
        <a:bodyPr/>
        <a:lstStyle/>
        <a:p>
          <a:endParaRPr lang="en-US"/>
        </a:p>
      </dgm:t>
    </dgm:pt>
    <dgm:pt modelId="{30A28D90-4C18-48D6-9FB8-98F89576268D}">
      <dgm:prSet/>
      <dgm:spPr/>
      <dgm:t>
        <a:bodyPr/>
        <a:lstStyle/>
        <a:p>
          <a:r>
            <a:rPr lang="fr-FR"/>
            <a:t>Organiser la partie sportive des Championnats de France : épreuves / classes, tableaux, arbitrage</a:t>
          </a:r>
          <a:endParaRPr lang="en-US"/>
        </a:p>
      </dgm:t>
    </dgm:pt>
    <dgm:pt modelId="{DDCAD794-500D-4CE7-9D50-24C99B2C30A7}" type="parTrans" cxnId="{39AE181E-852D-446D-9119-F6CF01557798}">
      <dgm:prSet/>
      <dgm:spPr/>
      <dgm:t>
        <a:bodyPr/>
        <a:lstStyle/>
        <a:p>
          <a:endParaRPr lang="en-US"/>
        </a:p>
      </dgm:t>
    </dgm:pt>
    <dgm:pt modelId="{472DD90F-9189-45FA-BA44-5FB6D8ADC72C}" type="sibTrans" cxnId="{39AE181E-852D-446D-9119-F6CF01557798}">
      <dgm:prSet/>
      <dgm:spPr/>
      <dgm:t>
        <a:bodyPr/>
        <a:lstStyle/>
        <a:p>
          <a:endParaRPr lang="en-US"/>
        </a:p>
      </dgm:t>
    </dgm:pt>
    <dgm:pt modelId="{D1630F99-08EE-4678-93CD-FAE2F8C1CAA7}">
      <dgm:prSet/>
      <dgm:spPr/>
      <dgm:t>
        <a:bodyPr/>
        <a:lstStyle/>
        <a:p>
          <a:r>
            <a:rPr lang="fr-FR"/>
            <a:t>Recueillir et transmettre les résultats au service Championnats</a:t>
          </a:r>
          <a:endParaRPr lang="en-US"/>
        </a:p>
      </dgm:t>
    </dgm:pt>
    <dgm:pt modelId="{2195D1E9-768C-4BF1-9437-3C6A8A4DA46E}" type="parTrans" cxnId="{402CCD70-BC78-4099-9E75-5BF2CD56CABC}">
      <dgm:prSet/>
      <dgm:spPr/>
      <dgm:t>
        <a:bodyPr/>
        <a:lstStyle/>
        <a:p>
          <a:endParaRPr lang="en-US"/>
        </a:p>
      </dgm:t>
    </dgm:pt>
    <dgm:pt modelId="{D0901445-6236-4BAE-9C93-0FC25541491A}" type="sibTrans" cxnId="{402CCD70-BC78-4099-9E75-5BF2CD56CABC}">
      <dgm:prSet/>
      <dgm:spPr/>
      <dgm:t>
        <a:bodyPr/>
        <a:lstStyle/>
        <a:p>
          <a:endParaRPr lang="en-US"/>
        </a:p>
      </dgm:t>
    </dgm:pt>
    <dgm:pt modelId="{A45ACE25-AF65-44CA-AB3D-ECE7C102F0D5}">
      <dgm:prSet/>
      <dgm:spPr/>
      <dgm:t>
        <a:bodyPr/>
        <a:lstStyle/>
        <a:p>
          <a:r>
            <a:rPr lang="fr-FR" dirty="0"/>
            <a:t>Recueillir les besoins en formation, concevoir, intervenir en formation : officiels, initiateurs, AQSA, CCP…</a:t>
          </a:r>
          <a:endParaRPr lang="en-US" dirty="0"/>
        </a:p>
      </dgm:t>
    </dgm:pt>
    <dgm:pt modelId="{9AEFCA18-8373-4328-AF80-A05310B6F624}" type="parTrans" cxnId="{EEEAEB77-B39C-4F17-8EA0-51A677024681}">
      <dgm:prSet/>
      <dgm:spPr/>
      <dgm:t>
        <a:bodyPr/>
        <a:lstStyle/>
        <a:p>
          <a:endParaRPr lang="en-US"/>
        </a:p>
      </dgm:t>
    </dgm:pt>
    <dgm:pt modelId="{407B70D5-2DEF-4664-957D-66DF8F399646}" type="sibTrans" cxnId="{EEEAEB77-B39C-4F17-8EA0-51A677024681}">
      <dgm:prSet/>
      <dgm:spPr/>
      <dgm:t>
        <a:bodyPr/>
        <a:lstStyle/>
        <a:p>
          <a:endParaRPr lang="en-US"/>
        </a:p>
      </dgm:t>
    </dgm:pt>
    <dgm:pt modelId="{BC48E653-6421-401E-B625-FEA603C7672E}" type="pres">
      <dgm:prSet presAssocID="{802449CF-DEC7-4FB4-9A41-F01B244EC19B}" presName="diagram" presStyleCnt="0">
        <dgm:presLayoutVars>
          <dgm:dir/>
          <dgm:resizeHandles val="exact"/>
        </dgm:presLayoutVars>
      </dgm:prSet>
      <dgm:spPr/>
    </dgm:pt>
    <dgm:pt modelId="{5E9FAAC3-6D64-4D72-BCF3-F940E955513B}" type="pres">
      <dgm:prSet presAssocID="{7F5EDDB1-414D-40EC-AC87-787B17F42408}" presName="node" presStyleLbl="node1" presStyleIdx="0" presStyleCnt="9">
        <dgm:presLayoutVars>
          <dgm:bulletEnabled val="1"/>
        </dgm:presLayoutVars>
      </dgm:prSet>
      <dgm:spPr/>
    </dgm:pt>
    <dgm:pt modelId="{B4E26587-A8FD-4584-8EAD-80C30581AA51}" type="pres">
      <dgm:prSet presAssocID="{3129F1BE-2728-417A-836A-032E25B43B5D}" presName="sibTrans" presStyleCnt="0"/>
      <dgm:spPr/>
    </dgm:pt>
    <dgm:pt modelId="{14BBEF6D-6A2B-4A48-80C0-2B1F2F70A62F}" type="pres">
      <dgm:prSet presAssocID="{8B18DDF8-AF51-473F-B7FC-E418C541CAA5}" presName="node" presStyleLbl="node1" presStyleIdx="1" presStyleCnt="9">
        <dgm:presLayoutVars>
          <dgm:bulletEnabled val="1"/>
        </dgm:presLayoutVars>
      </dgm:prSet>
      <dgm:spPr/>
    </dgm:pt>
    <dgm:pt modelId="{0849FC36-027B-45AC-B010-D994AB2F7DD4}" type="pres">
      <dgm:prSet presAssocID="{5C6FFE9E-3082-4C1E-A021-3C3D5C27EB59}" presName="sibTrans" presStyleCnt="0"/>
      <dgm:spPr/>
    </dgm:pt>
    <dgm:pt modelId="{564B8156-2484-46BA-85B5-72F5590ECCE8}" type="pres">
      <dgm:prSet presAssocID="{5BDEF4FD-948C-4EF3-A0C2-F4160E153AE1}" presName="node" presStyleLbl="node1" presStyleIdx="2" presStyleCnt="9">
        <dgm:presLayoutVars>
          <dgm:bulletEnabled val="1"/>
        </dgm:presLayoutVars>
      </dgm:prSet>
      <dgm:spPr/>
    </dgm:pt>
    <dgm:pt modelId="{DA06E7A4-1524-4E07-B1BF-83602388CCC3}" type="pres">
      <dgm:prSet presAssocID="{8C29038B-4614-41A3-8835-18123725372C}" presName="sibTrans" presStyleCnt="0"/>
      <dgm:spPr/>
    </dgm:pt>
    <dgm:pt modelId="{E6292CCD-892F-409A-BAAE-4870932CC681}" type="pres">
      <dgm:prSet presAssocID="{29F19EE0-5783-41BE-9664-76F5D68F2EB3}" presName="node" presStyleLbl="node1" presStyleIdx="3" presStyleCnt="9">
        <dgm:presLayoutVars>
          <dgm:bulletEnabled val="1"/>
        </dgm:presLayoutVars>
      </dgm:prSet>
      <dgm:spPr/>
    </dgm:pt>
    <dgm:pt modelId="{C221F629-E7D5-4E7A-8C6B-783021D95B08}" type="pres">
      <dgm:prSet presAssocID="{02381BBD-B5CD-4A0A-B577-BABE346DA4A7}" presName="sibTrans" presStyleCnt="0"/>
      <dgm:spPr/>
    </dgm:pt>
    <dgm:pt modelId="{08D50051-046A-4EDD-853A-8A6EEA64C581}" type="pres">
      <dgm:prSet presAssocID="{AC158844-8AF6-431B-BB97-FA48BD4DB528}" presName="node" presStyleLbl="node1" presStyleIdx="4" presStyleCnt="9">
        <dgm:presLayoutVars>
          <dgm:bulletEnabled val="1"/>
        </dgm:presLayoutVars>
      </dgm:prSet>
      <dgm:spPr/>
    </dgm:pt>
    <dgm:pt modelId="{CC68E614-92DF-4AC7-B723-D430ED5A4DF0}" type="pres">
      <dgm:prSet presAssocID="{9D0B9084-58BF-4BE5-BC85-DA879E5ACE97}" presName="sibTrans" presStyleCnt="0"/>
      <dgm:spPr/>
    </dgm:pt>
    <dgm:pt modelId="{ADDE9DA3-726F-4843-9AAC-8808AA935B8B}" type="pres">
      <dgm:prSet presAssocID="{3E534DC4-8211-4392-9247-B1C41629A776}" presName="node" presStyleLbl="node1" presStyleIdx="5" presStyleCnt="9">
        <dgm:presLayoutVars>
          <dgm:bulletEnabled val="1"/>
        </dgm:presLayoutVars>
      </dgm:prSet>
      <dgm:spPr/>
    </dgm:pt>
    <dgm:pt modelId="{6BB64E91-4274-4ADD-A042-82EA049791ED}" type="pres">
      <dgm:prSet presAssocID="{2D9CD40D-2682-4B69-9874-E72E22D71699}" presName="sibTrans" presStyleCnt="0"/>
      <dgm:spPr/>
    </dgm:pt>
    <dgm:pt modelId="{2B7AAA2E-7E0E-4404-9808-02EE7FE56CBD}" type="pres">
      <dgm:prSet presAssocID="{30A28D90-4C18-48D6-9FB8-98F89576268D}" presName="node" presStyleLbl="node1" presStyleIdx="6" presStyleCnt="9">
        <dgm:presLayoutVars>
          <dgm:bulletEnabled val="1"/>
        </dgm:presLayoutVars>
      </dgm:prSet>
      <dgm:spPr/>
    </dgm:pt>
    <dgm:pt modelId="{65A6E067-A8EB-466C-A857-97D60F73C82D}" type="pres">
      <dgm:prSet presAssocID="{472DD90F-9189-45FA-BA44-5FB6D8ADC72C}" presName="sibTrans" presStyleCnt="0"/>
      <dgm:spPr/>
    </dgm:pt>
    <dgm:pt modelId="{F612DBF7-CB79-4D05-8905-3AFAFB0D4AC1}" type="pres">
      <dgm:prSet presAssocID="{D1630F99-08EE-4678-93CD-FAE2F8C1CAA7}" presName="node" presStyleLbl="node1" presStyleIdx="7" presStyleCnt="9">
        <dgm:presLayoutVars>
          <dgm:bulletEnabled val="1"/>
        </dgm:presLayoutVars>
      </dgm:prSet>
      <dgm:spPr/>
    </dgm:pt>
    <dgm:pt modelId="{0B631C07-ED7B-4415-B2A8-336E11060A28}" type="pres">
      <dgm:prSet presAssocID="{D0901445-6236-4BAE-9C93-0FC25541491A}" presName="sibTrans" presStyleCnt="0"/>
      <dgm:spPr/>
    </dgm:pt>
    <dgm:pt modelId="{28E05A02-0D46-4AA0-9EDE-8D4CA0ED818A}" type="pres">
      <dgm:prSet presAssocID="{A45ACE25-AF65-44CA-AB3D-ECE7C102F0D5}" presName="node" presStyleLbl="node1" presStyleIdx="8" presStyleCnt="9">
        <dgm:presLayoutVars>
          <dgm:bulletEnabled val="1"/>
        </dgm:presLayoutVars>
      </dgm:prSet>
      <dgm:spPr/>
    </dgm:pt>
  </dgm:ptLst>
  <dgm:cxnLst>
    <dgm:cxn modelId="{1CCFEA1D-5325-4869-9136-787888108E45}" srcId="{802449CF-DEC7-4FB4-9A41-F01B244EC19B}" destId="{5BDEF4FD-948C-4EF3-A0C2-F4160E153AE1}" srcOrd="2" destOrd="0" parTransId="{FA035432-53CC-4FF6-BA9A-C9DA0D5A6446}" sibTransId="{8C29038B-4614-41A3-8835-18123725372C}"/>
    <dgm:cxn modelId="{39AE181E-852D-446D-9119-F6CF01557798}" srcId="{802449CF-DEC7-4FB4-9A41-F01B244EC19B}" destId="{30A28D90-4C18-48D6-9FB8-98F89576268D}" srcOrd="6" destOrd="0" parTransId="{DDCAD794-500D-4CE7-9D50-24C99B2C30A7}" sibTransId="{472DD90F-9189-45FA-BA44-5FB6D8ADC72C}"/>
    <dgm:cxn modelId="{E706F95E-961A-4B96-9C84-67F6C40C4BAE}" type="presOf" srcId="{7F5EDDB1-414D-40EC-AC87-787B17F42408}" destId="{5E9FAAC3-6D64-4D72-BCF3-F940E955513B}" srcOrd="0" destOrd="0" presId="urn:microsoft.com/office/officeart/2005/8/layout/default"/>
    <dgm:cxn modelId="{3ED26E4B-2D74-4DC0-A9F3-A77017F4FB36}" srcId="{802449CF-DEC7-4FB4-9A41-F01B244EC19B}" destId="{7F5EDDB1-414D-40EC-AC87-787B17F42408}" srcOrd="0" destOrd="0" parTransId="{DD02601F-7331-4E66-B7E7-E04537212FB9}" sibTransId="{3129F1BE-2728-417A-836A-032E25B43B5D}"/>
    <dgm:cxn modelId="{4798486F-8437-4952-981D-639662C566E5}" type="presOf" srcId="{802449CF-DEC7-4FB4-9A41-F01B244EC19B}" destId="{BC48E653-6421-401E-B625-FEA603C7672E}" srcOrd="0" destOrd="0" presId="urn:microsoft.com/office/officeart/2005/8/layout/default"/>
    <dgm:cxn modelId="{3C49764F-F94A-405D-9CDF-2FAE4F5A6E8C}" srcId="{802449CF-DEC7-4FB4-9A41-F01B244EC19B}" destId="{29F19EE0-5783-41BE-9664-76F5D68F2EB3}" srcOrd="3" destOrd="0" parTransId="{98DE0004-FA11-49A2-9EB0-C0943C499A56}" sibTransId="{02381BBD-B5CD-4A0A-B577-BABE346DA4A7}"/>
    <dgm:cxn modelId="{402CCD70-BC78-4099-9E75-5BF2CD56CABC}" srcId="{802449CF-DEC7-4FB4-9A41-F01B244EC19B}" destId="{D1630F99-08EE-4678-93CD-FAE2F8C1CAA7}" srcOrd="7" destOrd="0" parTransId="{2195D1E9-768C-4BF1-9437-3C6A8A4DA46E}" sibTransId="{D0901445-6236-4BAE-9C93-0FC25541491A}"/>
    <dgm:cxn modelId="{10765C52-D1E3-4900-A2C7-A5F24DDEBBF5}" type="presOf" srcId="{D1630F99-08EE-4678-93CD-FAE2F8C1CAA7}" destId="{F612DBF7-CB79-4D05-8905-3AFAFB0D4AC1}" srcOrd="0" destOrd="0" presId="urn:microsoft.com/office/officeart/2005/8/layout/default"/>
    <dgm:cxn modelId="{B98AC453-C9C0-40BB-AB4B-57874FE396A0}" srcId="{802449CF-DEC7-4FB4-9A41-F01B244EC19B}" destId="{8B18DDF8-AF51-473F-B7FC-E418C541CAA5}" srcOrd="1" destOrd="0" parTransId="{B948049B-CD3B-4D2D-87A1-0154F968785D}" sibTransId="{5C6FFE9E-3082-4C1E-A021-3C3D5C27EB59}"/>
    <dgm:cxn modelId="{EEEAEB77-B39C-4F17-8EA0-51A677024681}" srcId="{802449CF-DEC7-4FB4-9A41-F01B244EC19B}" destId="{A45ACE25-AF65-44CA-AB3D-ECE7C102F0D5}" srcOrd="8" destOrd="0" parTransId="{9AEFCA18-8373-4328-AF80-A05310B6F624}" sibTransId="{407B70D5-2DEF-4664-957D-66DF8F399646}"/>
    <dgm:cxn modelId="{FC0A7A82-CB00-4115-A0C5-2B20352EDFF2}" srcId="{802449CF-DEC7-4FB4-9A41-F01B244EC19B}" destId="{3E534DC4-8211-4392-9247-B1C41629A776}" srcOrd="5" destOrd="0" parTransId="{7B4FC229-A992-40F4-9128-FD9C7E9B36ED}" sibTransId="{2D9CD40D-2682-4B69-9874-E72E22D71699}"/>
    <dgm:cxn modelId="{0568B58B-FD0E-4BB2-A801-30B9D1100A87}" type="presOf" srcId="{5BDEF4FD-948C-4EF3-A0C2-F4160E153AE1}" destId="{564B8156-2484-46BA-85B5-72F5590ECCE8}" srcOrd="0" destOrd="0" presId="urn:microsoft.com/office/officeart/2005/8/layout/default"/>
    <dgm:cxn modelId="{401D1F9C-C08C-453D-AF39-E01B3E0A84B0}" type="presOf" srcId="{30A28D90-4C18-48D6-9FB8-98F89576268D}" destId="{2B7AAA2E-7E0E-4404-9808-02EE7FE56CBD}" srcOrd="0" destOrd="0" presId="urn:microsoft.com/office/officeart/2005/8/layout/default"/>
    <dgm:cxn modelId="{D806BBC4-00FC-47D8-8BEB-9BA278089DB8}" srcId="{802449CF-DEC7-4FB4-9A41-F01B244EC19B}" destId="{AC158844-8AF6-431B-BB97-FA48BD4DB528}" srcOrd="4" destOrd="0" parTransId="{FBC29A0A-0521-46B0-9A11-6F370972B73F}" sibTransId="{9D0B9084-58BF-4BE5-BC85-DA879E5ACE97}"/>
    <dgm:cxn modelId="{BA86FBC5-1550-4272-AB9A-4D642294F9CC}" type="presOf" srcId="{AC158844-8AF6-431B-BB97-FA48BD4DB528}" destId="{08D50051-046A-4EDD-853A-8A6EEA64C581}" srcOrd="0" destOrd="0" presId="urn:microsoft.com/office/officeart/2005/8/layout/default"/>
    <dgm:cxn modelId="{76F2C4C6-F56C-4585-8359-B32F1E810302}" type="presOf" srcId="{3E534DC4-8211-4392-9247-B1C41629A776}" destId="{ADDE9DA3-726F-4843-9AAC-8808AA935B8B}" srcOrd="0" destOrd="0" presId="urn:microsoft.com/office/officeart/2005/8/layout/default"/>
    <dgm:cxn modelId="{0B2016C8-5BB7-4CCC-8497-C34F4620BC6D}" type="presOf" srcId="{29F19EE0-5783-41BE-9664-76F5D68F2EB3}" destId="{E6292CCD-892F-409A-BAAE-4870932CC681}" srcOrd="0" destOrd="0" presId="urn:microsoft.com/office/officeart/2005/8/layout/default"/>
    <dgm:cxn modelId="{4DCC25C8-35A8-4F57-83C9-7FAEB5F60A51}" type="presOf" srcId="{8B18DDF8-AF51-473F-B7FC-E418C541CAA5}" destId="{14BBEF6D-6A2B-4A48-80C0-2B1F2F70A62F}" srcOrd="0" destOrd="0" presId="urn:microsoft.com/office/officeart/2005/8/layout/default"/>
    <dgm:cxn modelId="{2F1232DB-C9AD-4D2C-AEA7-ABA3B03098FE}" type="presOf" srcId="{A45ACE25-AF65-44CA-AB3D-ECE7C102F0D5}" destId="{28E05A02-0D46-4AA0-9EDE-8D4CA0ED818A}" srcOrd="0" destOrd="0" presId="urn:microsoft.com/office/officeart/2005/8/layout/default"/>
    <dgm:cxn modelId="{342EE5BE-F260-48BC-B7F0-F54384E07A87}" type="presParOf" srcId="{BC48E653-6421-401E-B625-FEA603C7672E}" destId="{5E9FAAC3-6D64-4D72-BCF3-F940E955513B}" srcOrd="0" destOrd="0" presId="urn:microsoft.com/office/officeart/2005/8/layout/default"/>
    <dgm:cxn modelId="{ADDFEED7-E8FE-4574-BF9F-DAB606E4EB4F}" type="presParOf" srcId="{BC48E653-6421-401E-B625-FEA603C7672E}" destId="{B4E26587-A8FD-4584-8EAD-80C30581AA51}" srcOrd="1" destOrd="0" presId="urn:microsoft.com/office/officeart/2005/8/layout/default"/>
    <dgm:cxn modelId="{EDCB2CDD-0E01-4239-A4E7-12AB0D4E61E9}" type="presParOf" srcId="{BC48E653-6421-401E-B625-FEA603C7672E}" destId="{14BBEF6D-6A2B-4A48-80C0-2B1F2F70A62F}" srcOrd="2" destOrd="0" presId="urn:microsoft.com/office/officeart/2005/8/layout/default"/>
    <dgm:cxn modelId="{5D567408-0A78-4B21-9BF2-A16F725E5F07}" type="presParOf" srcId="{BC48E653-6421-401E-B625-FEA603C7672E}" destId="{0849FC36-027B-45AC-B010-D994AB2F7DD4}" srcOrd="3" destOrd="0" presId="urn:microsoft.com/office/officeart/2005/8/layout/default"/>
    <dgm:cxn modelId="{0C151D15-980E-4ED7-ABB6-E2197F2CEF50}" type="presParOf" srcId="{BC48E653-6421-401E-B625-FEA603C7672E}" destId="{564B8156-2484-46BA-85B5-72F5590ECCE8}" srcOrd="4" destOrd="0" presId="urn:microsoft.com/office/officeart/2005/8/layout/default"/>
    <dgm:cxn modelId="{FEF37C5B-9362-4D65-9104-1B71C1EB878A}" type="presParOf" srcId="{BC48E653-6421-401E-B625-FEA603C7672E}" destId="{DA06E7A4-1524-4E07-B1BF-83602388CCC3}" srcOrd="5" destOrd="0" presId="urn:microsoft.com/office/officeart/2005/8/layout/default"/>
    <dgm:cxn modelId="{4766AF24-843A-4527-BDCC-C3F99ED21367}" type="presParOf" srcId="{BC48E653-6421-401E-B625-FEA603C7672E}" destId="{E6292CCD-892F-409A-BAAE-4870932CC681}" srcOrd="6" destOrd="0" presId="urn:microsoft.com/office/officeart/2005/8/layout/default"/>
    <dgm:cxn modelId="{373B1D22-0244-4E35-BBE3-AB05A684D082}" type="presParOf" srcId="{BC48E653-6421-401E-B625-FEA603C7672E}" destId="{C221F629-E7D5-4E7A-8C6B-783021D95B08}" srcOrd="7" destOrd="0" presId="urn:microsoft.com/office/officeart/2005/8/layout/default"/>
    <dgm:cxn modelId="{C376A00E-3274-4CF8-A2E6-0657B51293AE}" type="presParOf" srcId="{BC48E653-6421-401E-B625-FEA603C7672E}" destId="{08D50051-046A-4EDD-853A-8A6EEA64C581}" srcOrd="8" destOrd="0" presId="urn:microsoft.com/office/officeart/2005/8/layout/default"/>
    <dgm:cxn modelId="{A4FDD565-316F-4356-9BB1-B26CEA802FDD}" type="presParOf" srcId="{BC48E653-6421-401E-B625-FEA603C7672E}" destId="{CC68E614-92DF-4AC7-B723-D430ED5A4DF0}" srcOrd="9" destOrd="0" presId="urn:microsoft.com/office/officeart/2005/8/layout/default"/>
    <dgm:cxn modelId="{D2EE3B85-C2ED-414B-877D-92AA49FDE8B8}" type="presParOf" srcId="{BC48E653-6421-401E-B625-FEA603C7672E}" destId="{ADDE9DA3-726F-4843-9AAC-8808AA935B8B}" srcOrd="10" destOrd="0" presId="urn:microsoft.com/office/officeart/2005/8/layout/default"/>
    <dgm:cxn modelId="{DD59B24F-9479-44CF-874D-1DBDA35C74EB}" type="presParOf" srcId="{BC48E653-6421-401E-B625-FEA603C7672E}" destId="{6BB64E91-4274-4ADD-A042-82EA049791ED}" srcOrd="11" destOrd="0" presId="urn:microsoft.com/office/officeart/2005/8/layout/default"/>
    <dgm:cxn modelId="{8D7B56F6-EA2B-42C7-9379-E52272A79A4D}" type="presParOf" srcId="{BC48E653-6421-401E-B625-FEA603C7672E}" destId="{2B7AAA2E-7E0E-4404-9808-02EE7FE56CBD}" srcOrd="12" destOrd="0" presId="urn:microsoft.com/office/officeart/2005/8/layout/default"/>
    <dgm:cxn modelId="{E8FA6D6F-CF81-4509-89E5-3A04820E9400}" type="presParOf" srcId="{BC48E653-6421-401E-B625-FEA603C7672E}" destId="{65A6E067-A8EB-466C-A857-97D60F73C82D}" srcOrd="13" destOrd="0" presId="urn:microsoft.com/office/officeart/2005/8/layout/default"/>
    <dgm:cxn modelId="{79AB3FE0-1236-4136-8E3A-FA7DCBB35A8F}" type="presParOf" srcId="{BC48E653-6421-401E-B625-FEA603C7672E}" destId="{F612DBF7-CB79-4D05-8905-3AFAFB0D4AC1}" srcOrd="14" destOrd="0" presId="urn:microsoft.com/office/officeart/2005/8/layout/default"/>
    <dgm:cxn modelId="{B14CC7B8-5506-4015-99FA-F1415D4CF5FF}" type="presParOf" srcId="{BC48E653-6421-401E-B625-FEA603C7672E}" destId="{0B631C07-ED7B-4415-B2A8-336E11060A28}" srcOrd="15" destOrd="0" presId="urn:microsoft.com/office/officeart/2005/8/layout/default"/>
    <dgm:cxn modelId="{A83F0DC1-BC8F-48C1-B149-1BE9D4067E6A}" type="presParOf" srcId="{BC48E653-6421-401E-B625-FEA603C7672E}" destId="{28E05A02-0D46-4AA0-9EDE-8D4CA0ED818A}" srcOrd="16" destOrd="0" presId="urn:microsoft.com/office/officeart/2005/8/layout/default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75685A8-5185-4FA9-A07F-A4193D0BF4F8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5" csCatId="colorful" phldr="1"/>
      <dgm:spPr/>
      <dgm:t>
        <a:bodyPr/>
        <a:lstStyle/>
        <a:p>
          <a:endParaRPr lang="en-US"/>
        </a:p>
      </dgm:t>
    </dgm:pt>
    <dgm:pt modelId="{2BCEA915-9F7E-4432-88AB-7BCAA39D076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000" dirty="0"/>
            <a:t>Référent Sportif Fédéral – RSF </a:t>
          </a:r>
        </a:p>
      </dgm:t>
    </dgm:pt>
    <dgm:pt modelId="{85322B92-E754-4623-81D6-708CC7B77F24}" type="parTrans" cxnId="{48B01C85-6E97-4CCD-A205-CABC7603C4F0}">
      <dgm:prSet/>
      <dgm:spPr/>
      <dgm:t>
        <a:bodyPr/>
        <a:lstStyle/>
        <a:p>
          <a:endParaRPr lang="fr-FR" sz="2000"/>
        </a:p>
      </dgm:t>
    </dgm:pt>
    <dgm:pt modelId="{6B8C40EC-1242-416E-B689-3A67F1968B42}" type="sibTrans" cxnId="{48B01C85-6E97-4CCD-A205-CABC7603C4F0}">
      <dgm:prSet/>
      <dgm:spPr/>
      <dgm:t>
        <a:bodyPr/>
        <a:lstStyle/>
        <a:p>
          <a:endParaRPr lang="fr-FR" sz="2000"/>
        </a:p>
      </dgm:t>
    </dgm:pt>
    <dgm:pt modelId="{89A921EA-47C9-4FC0-9DB7-B62886A76DE5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000" dirty="0"/>
            <a:t>Référent Championnat Fédéral - RCF </a:t>
          </a:r>
        </a:p>
      </dgm:t>
    </dgm:pt>
    <dgm:pt modelId="{74AA4F21-A803-42F0-AEFB-0BCE063B9669}" type="parTrans" cxnId="{9818D0A6-FD65-4FD1-AC72-CBC958295FF7}">
      <dgm:prSet/>
      <dgm:spPr/>
      <dgm:t>
        <a:bodyPr/>
        <a:lstStyle/>
        <a:p>
          <a:endParaRPr lang="fr-FR" sz="2000"/>
        </a:p>
      </dgm:t>
    </dgm:pt>
    <dgm:pt modelId="{9A5700B1-FCED-4F87-A2E3-1309200D7DE9}" type="sibTrans" cxnId="{9818D0A6-FD65-4FD1-AC72-CBC958295FF7}">
      <dgm:prSet/>
      <dgm:spPr/>
      <dgm:t>
        <a:bodyPr/>
        <a:lstStyle/>
        <a:p>
          <a:endParaRPr lang="fr-FR" sz="2000"/>
        </a:p>
      </dgm:t>
    </dgm:pt>
    <dgm:pt modelId="{78019764-793F-44A1-83FC-A006DB9E0F5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000" dirty="0"/>
            <a:t>Référent Officiel Fédéral - ROF</a:t>
          </a:r>
        </a:p>
      </dgm:t>
    </dgm:pt>
    <dgm:pt modelId="{936C3208-4D04-48D2-A942-D8925F17F461}" type="parTrans" cxnId="{D3C6C4AA-E654-4B51-BA22-C2E22FFADDA3}">
      <dgm:prSet/>
      <dgm:spPr/>
      <dgm:t>
        <a:bodyPr/>
        <a:lstStyle/>
        <a:p>
          <a:endParaRPr lang="fr-FR" sz="2000"/>
        </a:p>
      </dgm:t>
    </dgm:pt>
    <dgm:pt modelId="{E0035A05-BB46-40D8-B17D-C88952C406B1}" type="sibTrans" cxnId="{D3C6C4AA-E654-4B51-BA22-C2E22FFADDA3}">
      <dgm:prSet/>
      <dgm:spPr/>
      <dgm:t>
        <a:bodyPr/>
        <a:lstStyle/>
        <a:p>
          <a:endParaRPr lang="fr-FR" sz="2000"/>
        </a:p>
      </dgm:t>
    </dgm:pt>
    <dgm:pt modelId="{28C8D345-806B-4AA3-9311-CEAAF1568BE3}" type="pres">
      <dgm:prSet presAssocID="{875685A8-5185-4FA9-A07F-A4193D0BF4F8}" presName="root" presStyleCnt="0">
        <dgm:presLayoutVars>
          <dgm:dir/>
          <dgm:resizeHandles val="exact"/>
        </dgm:presLayoutVars>
      </dgm:prSet>
      <dgm:spPr/>
    </dgm:pt>
    <dgm:pt modelId="{3FA0A168-820E-4B30-895B-1190CCFA7721}" type="pres">
      <dgm:prSet presAssocID="{2BCEA915-9F7E-4432-88AB-7BCAA39D076F}" presName="compNode" presStyleCnt="0"/>
      <dgm:spPr/>
    </dgm:pt>
    <dgm:pt modelId="{A0211921-5F9F-4CC2-ACE7-F6FFA627415E}" type="pres">
      <dgm:prSet presAssocID="{2BCEA915-9F7E-4432-88AB-7BCAA39D076F}" presName="bgRect" presStyleLbl="bgShp" presStyleIdx="0" presStyleCnt="3"/>
      <dgm:spPr/>
    </dgm:pt>
    <dgm:pt modelId="{50DE368D-47A9-4A9A-B9D1-08AB726126F1}" type="pres">
      <dgm:prSet presAssocID="{2BCEA915-9F7E-4432-88AB-7BCAA39D076F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spiration avec un remplissage uni"/>
        </a:ext>
      </dgm:extLst>
    </dgm:pt>
    <dgm:pt modelId="{DDEC1060-BD5C-4B1A-8A57-25262087C0E3}" type="pres">
      <dgm:prSet presAssocID="{2BCEA915-9F7E-4432-88AB-7BCAA39D076F}" presName="spaceRect" presStyleCnt="0"/>
      <dgm:spPr/>
    </dgm:pt>
    <dgm:pt modelId="{22691EAB-EC71-4EFB-BD00-3FDAA7C21092}" type="pres">
      <dgm:prSet presAssocID="{2BCEA915-9F7E-4432-88AB-7BCAA39D076F}" presName="parTx" presStyleLbl="revTx" presStyleIdx="0" presStyleCnt="3">
        <dgm:presLayoutVars>
          <dgm:chMax val="0"/>
          <dgm:chPref val="0"/>
        </dgm:presLayoutVars>
      </dgm:prSet>
      <dgm:spPr/>
    </dgm:pt>
    <dgm:pt modelId="{65338A50-E700-4385-8E04-A55E6EE93C09}" type="pres">
      <dgm:prSet presAssocID="{6B8C40EC-1242-416E-B689-3A67F1968B42}" presName="sibTrans" presStyleCnt="0"/>
      <dgm:spPr/>
    </dgm:pt>
    <dgm:pt modelId="{D72C6502-A3EB-4134-810D-CAB745F012D3}" type="pres">
      <dgm:prSet presAssocID="{89A921EA-47C9-4FC0-9DB7-B62886A76DE5}" presName="compNode" presStyleCnt="0"/>
      <dgm:spPr/>
    </dgm:pt>
    <dgm:pt modelId="{7D1040ED-01CC-4CEB-A8A8-A8B118A6BD72}" type="pres">
      <dgm:prSet presAssocID="{89A921EA-47C9-4FC0-9DB7-B62886A76DE5}" presName="bgRect" presStyleLbl="bgShp" presStyleIdx="1" presStyleCnt="3"/>
      <dgm:spPr/>
    </dgm:pt>
    <dgm:pt modelId="{47897707-FA82-4A50-9220-F41956A0F426}" type="pres">
      <dgm:prSet presAssocID="{89A921EA-47C9-4FC0-9DB7-B62886A76DE5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odium avec un remplissage uni"/>
        </a:ext>
      </dgm:extLst>
    </dgm:pt>
    <dgm:pt modelId="{3C1C18F8-3B26-4F72-8D35-7FE6818F364C}" type="pres">
      <dgm:prSet presAssocID="{89A921EA-47C9-4FC0-9DB7-B62886A76DE5}" presName="spaceRect" presStyleCnt="0"/>
      <dgm:spPr/>
    </dgm:pt>
    <dgm:pt modelId="{B3FE6F22-CE40-4C2E-8CE4-953C98F46493}" type="pres">
      <dgm:prSet presAssocID="{89A921EA-47C9-4FC0-9DB7-B62886A76DE5}" presName="parTx" presStyleLbl="revTx" presStyleIdx="1" presStyleCnt="3">
        <dgm:presLayoutVars>
          <dgm:chMax val="0"/>
          <dgm:chPref val="0"/>
        </dgm:presLayoutVars>
      </dgm:prSet>
      <dgm:spPr/>
    </dgm:pt>
    <dgm:pt modelId="{67E95E26-1F11-4306-81B1-CFC799734E35}" type="pres">
      <dgm:prSet presAssocID="{9A5700B1-FCED-4F87-A2E3-1309200D7DE9}" presName="sibTrans" presStyleCnt="0"/>
      <dgm:spPr/>
    </dgm:pt>
    <dgm:pt modelId="{E9AD180D-D411-4FB1-BF56-248D740FD80A}" type="pres">
      <dgm:prSet presAssocID="{78019764-793F-44A1-83FC-A006DB9E0F50}" presName="compNode" presStyleCnt="0"/>
      <dgm:spPr/>
    </dgm:pt>
    <dgm:pt modelId="{B77F67CD-2B22-448D-B5CF-67CD24489AF1}" type="pres">
      <dgm:prSet presAssocID="{78019764-793F-44A1-83FC-A006DB9E0F50}" presName="bgRect" presStyleLbl="bgShp" presStyleIdx="2" presStyleCnt="3"/>
      <dgm:spPr/>
    </dgm:pt>
    <dgm:pt modelId="{CDDF0E2F-3215-4094-820B-365E08DB738A}" type="pres">
      <dgm:prSet presAssocID="{78019764-793F-44A1-83FC-A006DB9E0F50}" presName="iconRect" presStyleLbl="node1" presStyleIdx="2" presStyleCnt="3"/>
      <dgm:spPr>
        <a:blipFill>
          <a:blip xmlns:r="http://schemas.openxmlformats.org/officeDocument/2006/relationships" r:embed="rId5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ifflet avec un remplissage uni"/>
        </a:ext>
      </dgm:extLst>
    </dgm:pt>
    <dgm:pt modelId="{781ED1E2-628D-4111-B076-CF9E51C6FBF2}" type="pres">
      <dgm:prSet presAssocID="{78019764-793F-44A1-83FC-A006DB9E0F50}" presName="spaceRect" presStyleCnt="0"/>
      <dgm:spPr/>
    </dgm:pt>
    <dgm:pt modelId="{28578F6A-49AB-4DD7-BE4F-D20566899B85}" type="pres">
      <dgm:prSet presAssocID="{78019764-793F-44A1-83FC-A006DB9E0F50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2E081008-1853-4A74-A059-BF0AEA9C0D76}" type="presOf" srcId="{89A921EA-47C9-4FC0-9DB7-B62886A76DE5}" destId="{B3FE6F22-CE40-4C2E-8CE4-953C98F46493}" srcOrd="0" destOrd="0" presId="urn:microsoft.com/office/officeart/2018/2/layout/IconVerticalSolidList"/>
    <dgm:cxn modelId="{8B304C0F-1F91-40F3-9574-54C94590046A}" type="presOf" srcId="{2BCEA915-9F7E-4432-88AB-7BCAA39D076F}" destId="{22691EAB-EC71-4EFB-BD00-3FDAA7C21092}" srcOrd="0" destOrd="0" presId="urn:microsoft.com/office/officeart/2018/2/layout/IconVerticalSolidList"/>
    <dgm:cxn modelId="{A3539F1E-11F3-4A39-9482-EDE0F4ABB277}" type="presOf" srcId="{78019764-793F-44A1-83FC-A006DB9E0F50}" destId="{28578F6A-49AB-4DD7-BE4F-D20566899B85}" srcOrd="0" destOrd="0" presId="urn:microsoft.com/office/officeart/2018/2/layout/IconVerticalSolidList"/>
    <dgm:cxn modelId="{48B01C85-6E97-4CCD-A205-CABC7603C4F0}" srcId="{875685A8-5185-4FA9-A07F-A4193D0BF4F8}" destId="{2BCEA915-9F7E-4432-88AB-7BCAA39D076F}" srcOrd="0" destOrd="0" parTransId="{85322B92-E754-4623-81D6-708CC7B77F24}" sibTransId="{6B8C40EC-1242-416E-B689-3A67F1968B42}"/>
    <dgm:cxn modelId="{9818D0A6-FD65-4FD1-AC72-CBC958295FF7}" srcId="{875685A8-5185-4FA9-A07F-A4193D0BF4F8}" destId="{89A921EA-47C9-4FC0-9DB7-B62886A76DE5}" srcOrd="1" destOrd="0" parTransId="{74AA4F21-A803-42F0-AEFB-0BCE063B9669}" sibTransId="{9A5700B1-FCED-4F87-A2E3-1309200D7DE9}"/>
    <dgm:cxn modelId="{D3C6C4AA-E654-4B51-BA22-C2E22FFADDA3}" srcId="{875685A8-5185-4FA9-A07F-A4193D0BF4F8}" destId="{78019764-793F-44A1-83FC-A006DB9E0F50}" srcOrd="2" destOrd="0" parTransId="{936C3208-4D04-48D2-A942-D8925F17F461}" sibTransId="{E0035A05-BB46-40D8-B17D-C88952C406B1}"/>
    <dgm:cxn modelId="{FE3FB0D8-E212-4DC9-AB60-502A0A149443}" type="presOf" srcId="{875685A8-5185-4FA9-A07F-A4193D0BF4F8}" destId="{28C8D345-806B-4AA3-9311-CEAAF1568BE3}" srcOrd="0" destOrd="0" presId="urn:microsoft.com/office/officeart/2018/2/layout/IconVerticalSolidList"/>
    <dgm:cxn modelId="{7379F914-90D1-4D19-B655-5499AE615DE8}" type="presParOf" srcId="{28C8D345-806B-4AA3-9311-CEAAF1568BE3}" destId="{3FA0A168-820E-4B30-895B-1190CCFA7721}" srcOrd="0" destOrd="0" presId="urn:microsoft.com/office/officeart/2018/2/layout/IconVerticalSolidList"/>
    <dgm:cxn modelId="{5D419D9B-6084-417B-88FD-3EE1AFC341B4}" type="presParOf" srcId="{3FA0A168-820E-4B30-895B-1190CCFA7721}" destId="{A0211921-5F9F-4CC2-ACE7-F6FFA627415E}" srcOrd="0" destOrd="0" presId="urn:microsoft.com/office/officeart/2018/2/layout/IconVerticalSolidList"/>
    <dgm:cxn modelId="{4429712D-6E89-4559-A80F-703DF4952CC8}" type="presParOf" srcId="{3FA0A168-820E-4B30-895B-1190CCFA7721}" destId="{50DE368D-47A9-4A9A-B9D1-08AB726126F1}" srcOrd="1" destOrd="0" presId="urn:microsoft.com/office/officeart/2018/2/layout/IconVerticalSolidList"/>
    <dgm:cxn modelId="{F634FE12-6410-4FD9-8E58-64DB714CFC38}" type="presParOf" srcId="{3FA0A168-820E-4B30-895B-1190CCFA7721}" destId="{DDEC1060-BD5C-4B1A-8A57-25262087C0E3}" srcOrd="2" destOrd="0" presId="urn:microsoft.com/office/officeart/2018/2/layout/IconVerticalSolidList"/>
    <dgm:cxn modelId="{C9F87176-B691-487F-8C23-303CB851CE72}" type="presParOf" srcId="{3FA0A168-820E-4B30-895B-1190CCFA7721}" destId="{22691EAB-EC71-4EFB-BD00-3FDAA7C21092}" srcOrd="3" destOrd="0" presId="urn:microsoft.com/office/officeart/2018/2/layout/IconVerticalSolidList"/>
    <dgm:cxn modelId="{6F55724C-1D81-4525-B58A-00BB199F7B5F}" type="presParOf" srcId="{28C8D345-806B-4AA3-9311-CEAAF1568BE3}" destId="{65338A50-E700-4385-8E04-A55E6EE93C09}" srcOrd="1" destOrd="0" presId="urn:microsoft.com/office/officeart/2018/2/layout/IconVerticalSolidList"/>
    <dgm:cxn modelId="{F782CDE1-BE91-48F2-B04D-EBB58461D135}" type="presParOf" srcId="{28C8D345-806B-4AA3-9311-CEAAF1568BE3}" destId="{D72C6502-A3EB-4134-810D-CAB745F012D3}" srcOrd="2" destOrd="0" presId="urn:microsoft.com/office/officeart/2018/2/layout/IconVerticalSolidList"/>
    <dgm:cxn modelId="{5721593B-7A5C-40E3-B691-7F60758D3D11}" type="presParOf" srcId="{D72C6502-A3EB-4134-810D-CAB745F012D3}" destId="{7D1040ED-01CC-4CEB-A8A8-A8B118A6BD72}" srcOrd="0" destOrd="0" presId="urn:microsoft.com/office/officeart/2018/2/layout/IconVerticalSolidList"/>
    <dgm:cxn modelId="{6DDC2A92-5F83-4FAC-98BD-10B0001FECAA}" type="presParOf" srcId="{D72C6502-A3EB-4134-810D-CAB745F012D3}" destId="{47897707-FA82-4A50-9220-F41956A0F426}" srcOrd="1" destOrd="0" presId="urn:microsoft.com/office/officeart/2018/2/layout/IconVerticalSolidList"/>
    <dgm:cxn modelId="{8F041E2D-02AC-4929-92D8-9F9B1978168A}" type="presParOf" srcId="{D72C6502-A3EB-4134-810D-CAB745F012D3}" destId="{3C1C18F8-3B26-4F72-8D35-7FE6818F364C}" srcOrd="2" destOrd="0" presId="urn:microsoft.com/office/officeart/2018/2/layout/IconVerticalSolidList"/>
    <dgm:cxn modelId="{F38B6CC9-4062-4F65-95D6-104F6B2B7B54}" type="presParOf" srcId="{D72C6502-A3EB-4134-810D-CAB745F012D3}" destId="{B3FE6F22-CE40-4C2E-8CE4-953C98F46493}" srcOrd="3" destOrd="0" presId="urn:microsoft.com/office/officeart/2018/2/layout/IconVerticalSolidList"/>
    <dgm:cxn modelId="{62D27F8E-0BEF-4171-8737-D27413BDCD4C}" type="presParOf" srcId="{28C8D345-806B-4AA3-9311-CEAAF1568BE3}" destId="{67E95E26-1F11-4306-81B1-CFC799734E35}" srcOrd="3" destOrd="0" presId="urn:microsoft.com/office/officeart/2018/2/layout/IconVerticalSolidList"/>
    <dgm:cxn modelId="{E779F646-9B4E-47B7-A9FB-40EA8E3049B8}" type="presParOf" srcId="{28C8D345-806B-4AA3-9311-CEAAF1568BE3}" destId="{E9AD180D-D411-4FB1-BF56-248D740FD80A}" srcOrd="4" destOrd="0" presId="urn:microsoft.com/office/officeart/2018/2/layout/IconVerticalSolidList"/>
    <dgm:cxn modelId="{3944A80E-CC0D-4DA0-832B-540095D8E914}" type="presParOf" srcId="{E9AD180D-D411-4FB1-BF56-248D740FD80A}" destId="{B77F67CD-2B22-448D-B5CF-67CD24489AF1}" srcOrd="0" destOrd="0" presId="urn:microsoft.com/office/officeart/2018/2/layout/IconVerticalSolidList"/>
    <dgm:cxn modelId="{09A3539D-78FE-4F56-A301-E1D7E902C136}" type="presParOf" srcId="{E9AD180D-D411-4FB1-BF56-248D740FD80A}" destId="{CDDF0E2F-3215-4094-820B-365E08DB738A}" srcOrd="1" destOrd="0" presId="urn:microsoft.com/office/officeart/2018/2/layout/IconVerticalSolidList"/>
    <dgm:cxn modelId="{5CF1BC45-4147-4761-864F-80BF0217845B}" type="presParOf" srcId="{E9AD180D-D411-4FB1-BF56-248D740FD80A}" destId="{781ED1E2-628D-4111-B076-CF9E51C6FBF2}" srcOrd="2" destOrd="0" presId="urn:microsoft.com/office/officeart/2018/2/layout/IconVerticalSolidList"/>
    <dgm:cxn modelId="{38142993-6801-459E-8924-18D208200CC1}" type="presParOf" srcId="{E9AD180D-D411-4FB1-BF56-248D740FD80A}" destId="{28578F6A-49AB-4DD7-BE4F-D20566899B8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21BF739-D551-4706-AB41-DFF160AA2E1A}" type="doc">
      <dgm:prSet loTypeId="urn:microsoft.com/office/officeart/2008/layout/LinedList" loCatId="list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FBBDB87B-964F-4D76-9197-912D831E62CB}">
      <dgm:prSet/>
      <dgm:spPr/>
      <dgm:t>
        <a:bodyPr/>
        <a:lstStyle/>
        <a:p>
          <a:r>
            <a:rPr lang="fr-FR" dirty="0"/>
            <a:t>Technicien sportif qualifié en Sport Adapté *</a:t>
          </a:r>
        </a:p>
        <a:p>
          <a:r>
            <a:rPr lang="fr-FR" dirty="0"/>
            <a:t>Expertise discipline + spécificités des publics SA</a:t>
          </a:r>
        </a:p>
      </dgm:t>
    </dgm:pt>
    <dgm:pt modelId="{A201F950-775E-4DE7-9898-DB4CA4E9E156}" type="parTrans" cxnId="{31C5B15B-EED0-4F8F-8E37-D9B9AD33296C}">
      <dgm:prSet/>
      <dgm:spPr/>
      <dgm:t>
        <a:bodyPr/>
        <a:lstStyle/>
        <a:p>
          <a:endParaRPr lang="en-US"/>
        </a:p>
      </dgm:t>
    </dgm:pt>
    <dgm:pt modelId="{37D79FA6-DB03-44FC-9D89-D4F89B3BB8AD}" type="sibTrans" cxnId="{31C5B15B-EED0-4F8F-8E37-D9B9AD33296C}">
      <dgm:prSet/>
      <dgm:spPr/>
      <dgm:t>
        <a:bodyPr/>
        <a:lstStyle/>
        <a:p>
          <a:endParaRPr lang="en-US"/>
        </a:p>
      </dgm:t>
    </dgm:pt>
    <dgm:pt modelId="{6C444D97-0A91-4CD2-BCA7-9873E7748F24}">
      <dgm:prSet/>
      <dgm:spPr/>
      <dgm:t>
        <a:bodyPr/>
        <a:lstStyle/>
        <a:p>
          <a:r>
            <a:rPr lang="fr-FR" dirty="0"/>
            <a:t>Formalise et actualise le listing des référents régionaux, des clubs et encadrants de la discipline</a:t>
          </a:r>
        </a:p>
      </dgm:t>
    </dgm:pt>
    <dgm:pt modelId="{6ECB2030-1627-4D2E-A3FB-EF5C3A561BCF}" type="parTrans" cxnId="{FD2008EB-2106-40A1-ADD2-0958F1852941}">
      <dgm:prSet/>
      <dgm:spPr/>
      <dgm:t>
        <a:bodyPr/>
        <a:lstStyle/>
        <a:p>
          <a:endParaRPr lang="en-US"/>
        </a:p>
      </dgm:t>
    </dgm:pt>
    <dgm:pt modelId="{CF632BDC-5E26-47BE-A838-A56E96884779}" type="sibTrans" cxnId="{FD2008EB-2106-40A1-ADD2-0958F1852941}">
      <dgm:prSet/>
      <dgm:spPr/>
      <dgm:t>
        <a:bodyPr/>
        <a:lstStyle/>
        <a:p>
          <a:endParaRPr lang="en-US"/>
        </a:p>
      </dgm:t>
    </dgm:pt>
    <dgm:pt modelId="{0864791F-0DBF-4BF3-999E-E52F4DE06CA8}">
      <dgm:prSet/>
      <dgm:spPr/>
      <dgm:t>
        <a:bodyPr/>
        <a:lstStyle/>
        <a:p>
          <a:r>
            <a:rPr lang="fr-FR" dirty="0"/>
            <a:t>Anime le réseau de la discipline : consultation des acteurs, relaie d’informations et d’articles, regroupements, webinaires…</a:t>
          </a:r>
          <a:endParaRPr lang="en-US" dirty="0"/>
        </a:p>
      </dgm:t>
    </dgm:pt>
    <dgm:pt modelId="{C87C6BE1-A127-42B4-93A4-CC78FF47DDA1}" type="parTrans" cxnId="{F112B8BA-C7F5-46DB-AF6B-757E350A507C}">
      <dgm:prSet/>
      <dgm:spPr/>
      <dgm:t>
        <a:bodyPr/>
        <a:lstStyle/>
        <a:p>
          <a:endParaRPr lang="en-US"/>
        </a:p>
      </dgm:t>
    </dgm:pt>
    <dgm:pt modelId="{F4D55D5C-9391-48CB-99E8-3D45394704D5}" type="sibTrans" cxnId="{F112B8BA-C7F5-46DB-AF6B-757E350A507C}">
      <dgm:prSet/>
      <dgm:spPr/>
      <dgm:t>
        <a:bodyPr/>
        <a:lstStyle/>
        <a:p>
          <a:endParaRPr lang="en-US"/>
        </a:p>
      </dgm:t>
    </dgm:pt>
    <dgm:pt modelId="{A8B94810-E2D4-45B6-9D3A-08B499DB88A9}">
      <dgm:prSet/>
      <dgm:spPr/>
      <dgm:t>
        <a:bodyPr/>
        <a:lstStyle/>
        <a:p>
          <a:r>
            <a:rPr lang="fr-FR" dirty="0"/>
            <a:t>Elabore les contenus de formation, les règlements sportifs, et les partage au réseau, dans le respect de la feuille de route et des règlements généraux</a:t>
          </a:r>
          <a:endParaRPr lang="en-US" dirty="0"/>
        </a:p>
      </dgm:t>
    </dgm:pt>
    <dgm:pt modelId="{3B28A38E-7BCD-4570-9D54-B417E1625DFA}" type="parTrans" cxnId="{DD2FE3EC-4FB0-42E1-B33A-312A988E6709}">
      <dgm:prSet/>
      <dgm:spPr/>
      <dgm:t>
        <a:bodyPr/>
        <a:lstStyle/>
        <a:p>
          <a:endParaRPr lang="en-US"/>
        </a:p>
      </dgm:t>
    </dgm:pt>
    <dgm:pt modelId="{5332B5C7-0C7C-4C54-8309-ACF68DDED40A}" type="sibTrans" cxnId="{DD2FE3EC-4FB0-42E1-B33A-312A988E6709}">
      <dgm:prSet/>
      <dgm:spPr/>
      <dgm:t>
        <a:bodyPr/>
        <a:lstStyle/>
        <a:p>
          <a:endParaRPr lang="en-US"/>
        </a:p>
      </dgm:t>
    </dgm:pt>
    <dgm:pt modelId="{E6514795-F68C-4035-B007-8C13D4B28A05}">
      <dgm:prSet/>
      <dgm:spPr/>
      <dgm:t>
        <a:bodyPr/>
        <a:lstStyle/>
        <a:p>
          <a:r>
            <a:rPr lang="en-US" dirty="0" err="1"/>
            <a:t>Organise</a:t>
          </a:r>
          <a:r>
            <a:rPr lang="en-US" dirty="0"/>
            <a:t> les </a:t>
          </a:r>
          <a:r>
            <a:rPr lang="en-US" dirty="0" err="1"/>
            <a:t>réunions</a:t>
          </a:r>
          <a:r>
            <a:rPr lang="en-US" dirty="0"/>
            <a:t> </a:t>
          </a:r>
          <a:r>
            <a:rPr lang="en-US" dirty="0" err="1"/>
            <a:t>annuelles</a:t>
          </a:r>
          <a:r>
            <a:rPr lang="en-US" dirty="0"/>
            <a:t> de la CSN </a:t>
          </a:r>
          <a:r>
            <a:rPr lang="en-US" dirty="0" err="1"/>
            <a:t>planifiées</a:t>
          </a:r>
          <a:r>
            <a:rPr lang="en-US" dirty="0"/>
            <a:t> :</a:t>
          </a:r>
        </a:p>
        <a:p>
          <a:r>
            <a:rPr lang="en-US" dirty="0"/>
            <a:t>1 </a:t>
          </a:r>
          <a:r>
            <a:rPr lang="en-US" dirty="0" err="1"/>
            <a:t>en</a:t>
          </a:r>
          <a:r>
            <a:rPr lang="en-US" dirty="0"/>
            <a:t> </a:t>
          </a:r>
          <a:r>
            <a:rPr lang="en-US" dirty="0" err="1"/>
            <a:t>présentiel</a:t>
          </a:r>
          <a:r>
            <a:rPr lang="en-US" dirty="0"/>
            <a:t>, 2 à 4 </a:t>
          </a:r>
          <a:r>
            <a:rPr lang="en-US" dirty="0" err="1"/>
            <a:t>en</a:t>
          </a:r>
          <a:r>
            <a:rPr lang="en-US" dirty="0"/>
            <a:t> </a:t>
          </a:r>
          <a:r>
            <a:rPr lang="en-US" dirty="0" err="1"/>
            <a:t>visio</a:t>
          </a:r>
          <a:endParaRPr lang="en-US" dirty="0"/>
        </a:p>
      </dgm:t>
    </dgm:pt>
    <dgm:pt modelId="{CF447733-2B9E-4859-9FCC-CB2ADFC6CC79}" type="parTrans" cxnId="{66A90631-A579-4272-B583-5255CFF326E0}">
      <dgm:prSet/>
      <dgm:spPr/>
      <dgm:t>
        <a:bodyPr/>
        <a:lstStyle/>
        <a:p>
          <a:endParaRPr lang="en-US"/>
        </a:p>
      </dgm:t>
    </dgm:pt>
    <dgm:pt modelId="{98ABF215-31AA-4AD1-8B99-8127DD6C5440}" type="sibTrans" cxnId="{66A90631-A579-4272-B583-5255CFF326E0}">
      <dgm:prSet/>
      <dgm:spPr/>
      <dgm:t>
        <a:bodyPr/>
        <a:lstStyle/>
        <a:p>
          <a:endParaRPr lang="en-US"/>
        </a:p>
      </dgm:t>
    </dgm:pt>
    <dgm:pt modelId="{0CD63C70-42BE-4A52-AC2A-37FFD0B35C01}">
      <dgm:prSet/>
      <dgm:spPr/>
      <dgm:t>
        <a:bodyPr/>
        <a:lstStyle/>
        <a:p>
          <a:r>
            <a:rPr lang="fr-FR" dirty="0"/>
            <a:t>Rend compte auprès du CTN </a:t>
          </a:r>
          <a:endParaRPr lang="en-US" dirty="0"/>
        </a:p>
      </dgm:t>
    </dgm:pt>
    <dgm:pt modelId="{3EDAAD60-ECBB-4889-B4C8-7E270A179878}" type="parTrans" cxnId="{618E6239-E06B-4E9B-A965-7AF253BC6EF8}">
      <dgm:prSet/>
      <dgm:spPr/>
      <dgm:t>
        <a:bodyPr/>
        <a:lstStyle/>
        <a:p>
          <a:endParaRPr lang="en-US"/>
        </a:p>
      </dgm:t>
    </dgm:pt>
    <dgm:pt modelId="{E57C7E19-3BB7-4D20-8297-8361DC9820BE}" type="sibTrans" cxnId="{618E6239-E06B-4E9B-A965-7AF253BC6EF8}">
      <dgm:prSet/>
      <dgm:spPr/>
      <dgm:t>
        <a:bodyPr/>
        <a:lstStyle/>
        <a:p>
          <a:endParaRPr lang="en-US"/>
        </a:p>
      </dgm:t>
    </dgm:pt>
    <dgm:pt modelId="{60049D71-2D8F-4443-A107-3BBE42C48024}" type="pres">
      <dgm:prSet presAssocID="{721BF739-D551-4706-AB41-DFF160AA2E1A}" presName="vert0" presStyleCnt="0">
        <dgm:presLayoutVars>
          <dgm:dir/>
          <dgm:animOne val="branch"/>
          <dgm:animLvl val="lvl"/>
        </dgm:presLayoutVars>
      </dgm:prSet>
      <dgm:spPr/>
    </dgm:pt>
    <dgm:pt modelId="{0090522F-2192-40AE-86B6-30B5692468FB}" type="pres">
      <dgm:prSet presAssocID="{FBBDB87B-964F-4D76-9197-912D831E62CB}" presName="thickLine" presStyleLbl="alignNode1" presStyleIdx="0" presStyleCnt="6"/>
      <dgm:spPr/>
    </dgm:pt>
    <dgm:pt modelId="{5F27E66D-E8E2-4163-ACA9-28219F6BC61A}" type="pres">
      <dgm:prSet presAssocID="{FBBDB87B-964F-4D76-9197-912D831E62CB}" presName="horz1" presStyleCnt="0"/>
      <dgm:spPr/>
    </dgm:pt>
    <dgm:pt modelId="{27A3C78A-AC74-4122-97E1-DD70BEB6B7F4}" type="pres">
      <dgm:prSet presAssocID="{FBBDB87B-964F-4D76-9197-912D831E62CB}" presName="tx1" presStyleLbl="revTx" presStyleIdx="0" presStyleCnt="6"/>
      <dgm:spPr/>
    </dgm:pt>
    <dgm:pt modelId="{FE288B22-A247-4F2F-99FB-63B2E3EA3FF8}" type="pres">
      <dgm:prSet presAssocID="{FBBDB87B-964F-4D76-9197-912D831E62CB}" presName="vert1" presStyleCnt="0"/>
      <dgm:spPr/>
    </dgm:pt>
    <dgm:pt modelId="{00BACE33-6698-4636-A416-E47833FF6739}" type="pres">
      <dgm:prSet presAssocID="{6C444D97-0A91-4CD2-BCA7-9873E7748F24}" presName="thickLine" presStyleLbl="alignNode1" presStyleIdx="1" presStyleCnt="6"/>
      <dgm:spPr/>
    </dgm:pt>
    <dgm:pt modelId="{69A78A2A-4E64-434D-A9AA-5975B08D8327}" type="pres">
      <dgm:prSet presAssocID="{6C444D97-0A91-4CD2-BCA7-9873E7748F24}" presName="horz1" presStyleCnt="0"/>
      <dgm:spPr/>
    </dgm:pt>
    <dgm:pt modelId="{91596DD7-1375-4AE1-9F48-AF65284A061D}" type="pres">
      <dgm:prSet presAssocID="{6C444D97-0A91-4CD2-BCA7-9873E7748F24}" presName="tx1" presStyleLbl="revTx" presStyleIdx="1" presStyleCnt="6"/>
      <dgm:spPr/>
    </dgm:pt>
    <dgm:pt modelId="{257F8D4F-601C-4A50-A0ED-684A61D1F6C7}" type="pres">
      <dgm:prSet presAssocID="{6C444D97-0A91-4CD2-BCA7-9873E7748F24}" presName="vert1" presStyleCnt="0"/>
      <dgm:spPr/>
    </dgm:pt>
    <dgm:pt modelId="{8EAB4170-A343-429C-9E77-DD0CC37C7969}" type="pres">
      <dgm:prSet presAssocID="{0864791F-0DBF-4BF3-999E-E52F4DE06CA8}" presName="thickLine" presStyleLbl="alignNode1" presStyleIdx="2" presStyleCnt="6"/>
      <dgm:spPr/>
    </dgm:pt>
    <dgm:pt modelId="{85A2B0BD-B60C-4381-AF6C-F0E25AF0FD41}" type="pres">
      <dgm:prSet presAssocID="{0864791F-0DBF-4BF3-999E-E52F4DE06CA8}" presName="horz1" presStyleCnt="0"/>
      <dgm:spPr/>
    </dgm:pt>
    <dgm:pt modelId="{79F49FCE-372C-46B8-83BD-D6F4D722E803}" type="pres">
      <dgm:prSet presAssocID="{0864791F-0DBF-4BF3-999E-E52F4DE06CA8}" presName="tx1" presStyleLbl="revTx" presStyleIdx="2" presStyleCnt="6"/>
      <dgm:spPr/>
    </dgm:pt>
    <dgm:pt modelId="{2EBB120B-06BF-48DA-ADD0-4E11C1AB9CD4}" type="pres">
      <dgm:prSet presAssocID="{0864791F-0DBF-4BF3-999E-E52F4DE06CA8}" presName="vert1" presStyleCnt="0"/>
      <dgm:spPr/>
    </dgm:pt>
    <dgm:pt modelId="{AD6A844F-B85B-4FE8-AC54-54247D833BBE}" type="pres">
      <dgm:prSet presAssocID="{A8B94810-E2D4-45B6-9D3A-08B499DB88A9}" presName="thickLine" presStyleLbl="alignNode1" presStyleIdx="3" presStyleCnt="6"/>
      <dgm:spPr/>
    </dgm:pt>
    <dgm:pt modelId="{9882479A-D300-4E45-B32E-CB90C5FF4D3A}" type="pres">
      <dgm:prSet presAssocID="{A8B94810-E2D4-45B6-9D3A-08B499DB88A9}" presName="horz1" presStyleCnt="0"/>
      <dgm:spPr/>
    </dgm:pt>
    <dgm:pt modelId="{22BC9BBF-2818-41E7-AFD2-06D696D16284}" type="pres">
      <dgm:prSet presAssocID="{A8B94810-E2D4-45B6-9D3A-08B499DB88A9}" presName="tx1" presStyleLbl="revTx" presStyleIdx="3" presStyleCnt="6"/>
      <dgm:spPr/>
    </dgm:pt>
    <dgm:pt modelId="{8D7D421E-C1CD-4B8A-A26E-033E4223D687}" type="pres">
      <dgm:prSet presAssocID="{A8B94810-E2D4-45B6-9D3A-08B499DB88A9}" presName="vert1" presStyleCnt="0"/>
      <dgm:spPr/>
    </dgm:pt>
    <dgm:pt modelId="{E8353884-B5C7-453C-8E9B-69832D53C463}" type="pres">
      <dgm:prSet presAssocID="{E6514795-F68C-4035-B007-8C13D4B28A05}" presName="thickLine" presStyleLbl="alignNode1" presStyleIdx="4" presStyleCnt="6"/>
      <dgm:spPr/>
    </dgm:pt>
    <dgm:pt modelId="{16A34395-5BD3-401D-BE23-17E9461A8DD4}" type="pres">
      <dgm:prSet presAssocID="{E6514795-F68C-4035-B007-8C13D4B28A05}" presName="horz1" presStyleCnt="0"/>
      <dgm:spPr/>
    </dgm:pt>
    <dgm:pt modelId="{2B33ED58-B5FE-41A9-95C5-38B4E9012849}" type="pres">
      <dgm:prSet presAssocID="{E6514795-F68C-4035-B007-8C13D4B28A05}" presName="tx1" presStyleLbl="revTx" presStyleIdx="4" presStyleCnt="6"/>
      <dgm:spPr/>
    </dgm:pt>
    <dgm:pt modelId="{BCBFBFE3-3D21-4E0F-B5F5-3E605F4FF98F}" type="pres">
      <dgm:prSet presAssocID="{E6514795-F68C-4035-B007-8C13D4B28A05}" presName="vert1" presStyleCnt="0"/>
      <dgm:spPr/>
    </dgm:pt>
    <dgm:pt modelId="{163DC8BC-A3EA-4A74-B197-3028C39DA157}" type="pres">
      <dgm:prSet presAssocID="{0CD63C70-42BE-4A52-AC2A-37FFD0B35C01}" presName="thickLine" presStyleLbl="alignNode1" presStyleIdx="5" presStyleCnt="6"/>
      <dgm:spPr/>
    </dgm:pt>
    <dgm:pt modelId="{F0ABDDF9-BE23-4F0F-A3C3-AA1A7229EC82}" type="pres">
      <dgm:prSet presAssocID="{0CD63C70-42BE-4A52-AC2A-37FFD0B35C01}" presName="horz1" presStyleCnt="0"/>
      <dgm:spPr/>
    </dgm:pt>
    <dgm:pt modelId="{F8F76615-5AE7-480F-BA46-005E69B99984}" type="pres">
      <dgm:prSet presAssocID="{0CD63C70-42BE-4A52-AC2A-37FFD0B35C01}" presName="tx1" presStyleLbl="revTx" presStyleIdx="5" presStyleCnt="6"/>
      <dgm:spPr/>
    </dgm:pt>
    <dgm:pt modelId="{DDB9793D-FDFA-41BB-83E1-38E88A9CDC6A}" type="pres">
      <dgm:prSet presAssocID="{0CD63C70-42BE-4A52-AC2A-37FFD0B35C01}" presName="vert1" presStyleCnt="0"/>
      <dgm:spPr/>
    </dgm:pt>
  </dgm:ptLst>
  <dgm:cxnLst>
    <dgm:cxn modelId="{21862E0B-61EA-401B-AC32-21CD5F744B52}" type="presOf" srcId="{721BF739-D551-4706-AB41-DFF160AA2E1A}" destId="{60049D71-2D8F-4443-A107-3BBE42C48024}" srcOrd="0" destOrd="0" presId="urn:microsoft.com/office/officeart/2008/layout/LinedList"/>
    <dgm:cxn modelId="{B45E602C-1386-47B8-9CF5-82CF7685351D}" type="presOf" srcId="{A8B94810-E2D4-45B6-9D3A-08B499DB88A9}" destId="{22BC9BBF-2818-41E7-AFD2-06D696D16284}" srcOrd="0" destOrd="0" presId="urn:microsoft.com/office/officeart/2008/layout/LinedList"/>
    <dgm:cxn modelId="{66A90631-A579-4272-B583-5255CFF326E0}" srcId="{721BF739-D551-4706-AB41-DFF160AA2E1A}" destId="{E6514795-F68C-4035-B007-8C13D4B28A05}" srcOrd="4" destOrd="0" parTransId="{CF447733-2B9E-4859-9FCC-CB2ADFC6CC79}" sibTransId="{98ABF215-31AA-4AD1-8B99-8127DD6C5440}"/>
    <dgm:cxn modelId="{618E6239-E06B-4E9B-A965-7AF253BC6EF8}" srcId="{721BF739-D551-4706-AB41-DFF160AA2E1A}" destId="{0CD63C70-42BE-4A52-AC2A-37FFD0B35C01}" srcOrd="5" destOrd="0" parTransId="{3EDAAD60-ECBB-4889-B4C8-7E270A179878}" sibTransId="{E57C7E19-3BB7-4D20-8297-8361DC9820BE}"/>
    <dgm:cxn modelId="{6509413C-AD5A-43C9-BA80-184ADC4B5ED3}" type="presOf" srcId="{6C444D97-0A91-4CD2-BCA7-9873E7748F24}" destId="{91596DD7-1375-4AE1-9F48-AF65284A061D}" srcOrd="0" destOrd="0" presId="urn:microsoft.com/office/officeart/2008/layout/LinedList"/>
    <dgm:cxn modelId="{31C5B15B-EED0-4F8F-8E37-D9B9AD33296C}" srcId="{721BF739-D551-4706-AB41-DFF160AA2E1A}" destId="{FBBDB87B-964F-4D76-9197-912D831E62CB}" srcOrd="0" destOrd="0" parTransId="{A201F950-775E-4DE7-9898-DB4CA4E9E156}" sibTransId="{37D79FA6-DB03-44FC-9D89-D4F89B3BB8AD}"/>
    <dgm:cxn modelId="{9C5A815D-AA3A-4E7F-8462-FB1A32B83E49}" type="presOf" srcId="{E6514795-F68C-4035-B007-8C13D4B28A05}" destId="{2B33ED58-B5FE-41A9-95C5-38B4E9012849}" srcOrd="0" destOrd="0" presId="urn:microsoft.com/office/officeart/2008/layout/LinedList"/>
    <dgm:cxn modelId="{BC276046-B509-498D-AEDA-CCC402F56340}" type="presOf" srcId="{0864791F-0DBF-4BF3-999E-E52F4DE06CA8}" destId="{79F49FCE-372C-46B8-83BD-D6F4D722E803}" srcOrd="0" destOrd="0" presId="urn:microsoft.com/office/officeart/2008/layout/LinedList"/>
    <dgm:cxn modelId="{6AE95694-C0F8-4570-B022-F440C8B755AA}" type="presOf" srcId="{0CD63C70-42BE-4A52-AC2A-37FFD0B35C01}" destId="{F8F76615-5AE7-480F-BA46-005E69B99984}" srcOrd="0" destOrd="0" presId="urn:microsoft.com/office/officeart/2008/layout/LinedList"/>
    <dgm:cxn modelId="{F112B8BA-C7F5-46DB-AF6B-757E350A507C}" srcId="{721BF739-D551-4706-AB41-DFF160AA2E1A}" destId="{0864791F-0DBF-4BF3-999E-E52F4DE06CA8}" srcOrd="2" destOrd="0" parTransId="{C87C6BE1-A127-42B4-93A4-CC78FF47DDA1}" sibTransId="{F4D55D5C-9391-48CB-99E8-3D45394704D5}"/>
    <dgm:cxn modelId="{FD2008EB-2106-40A1-ADD2-0958F1852941}" srcId="{721BF739-D551-4706-AB41-DFF160AA2E1A}" destId="{6C444D97-0A91-4CD2-BCA7-9873E7748F24}" srcOrd="1" destOrd="0" parTransId="{6ECB2030-1627-4D2E-A3FB-EF5C3A561BCF}" sibTransId="{CF632BDC-5E26-47BE-A838-A56E96884779}"/>
    <dgm:cxn modelId="{DD2FE3EC-4FB0-42E1-B33A-312A988E6709}" srcId="{721BF739-D551-4706-AB41-DFF160AA2E1A}" destId="{A8B94810-E2D4-45B6-9D3A-08B499DB88A9}" srcOrd="3" destOrd="0" parTransId="{3B28A38E-7BCD-4570-9D54-B417E1625DFA}" sibTransId="{5332B5C7-0C7C-4C54-8309-ACF68DDED40A}"/>
    <dgm:cxn modelId="{8F7A96ED-E29D-46E2-B759-107258EBAB0F}" type="presOf" srcId="{FBBDB87B-964F-4D76-9197-912D831E62CB}" destId="{27A3C78A-AC74-4122-97E1-DD70BEB6B7F4}" srcOrd="0" destOrd="0" presId="urn:microsoft.com/office/officeart/2008/layout/LinedList"/>
    <dgm:cxn modelId="{411B1AF4-12BD-468C-8F8A-341A6EF8DBEF}" type="presParOf" srcId="{60049D71-2D8F-4443-A107-3BBE42C48024}" destId="{0090522F-2192-40AE-86B6-30B5692468FB}" srcOrd="0" destOrd="0" presId="urn:microsoft.com/office/officeart/2008/layout/LinedList"/>
    <dgm:cxn modelId="{063F9D33-DA9C-4FA0-8A86-BAB5821137F1}" type="presParOf" srcId="{60049D71-2D8F-4443-A107-3BBE42C48024}" destId="{5F27E66D-E8E2-4163-ACA9-28219F6BC61A}" srcOrd="1" destOrd="0" presId="urn:microsoft.com/office/officeart/2008/layout/LinedList"/>
    <dgm:cxn modelId="{801D02C4-0A84-4CDC-8972-BC74D8FB191E}" type="presParOf" srcId="{5F27E66D-E8E2-4163-ACA9-28219F6BC61A}" destId="{27A3C78A-AC74-4122-97E1-DD70BEB6B7F4}" srcOrd="0" destOrd="0" presId="urn:microsoft.com/office/officeart/2008/layout/LinedList"/>
    <dgm:cxn modelId="{A3516BFE-98D6-4B50-90AB-1A60163A4236}" type="presParOf" srcId="{5F27E66D-E8E2-4163-ACA9-28219F6BC61A}" destId="{FE288B22-A247-4F2F-99FB-63B2E3EA3FF8}" srcOrd="1" destOrd="0" presId="urn:microsoft.com/office/officeart/2008/layout/LinedList"/>
    <dgm:cxn modelId="{901B0D6D-46A2-48FA-A14D-CB50C2C91512}" type="presParOf" srcId="{60049D71-2D8F-4443-A107-3BBE42C48024}" destId="{00BACE33-6698-4636-A416-E47833FF6739}" srcOrd="2" destOrd="0" presId="urn:microsoft.com/office/officeart/2008/layout/LinedList"/>
    <dgm:cxn modelId="{8DFD3A9A-B8BB-4265-A56A-4E90A639A45B}" type="presParOf" srcId="{60049D71-2D8F-4443-A107-3BBE42C48024}" destId="{69A78A2A-4E64-434D-A9AA-5975B08D8327}" srcOrd="3" destOrd="0" presId="urn:microsoft.com/office/officeart/2008/layout/LinedList"/>
    <dgm:cxn modelId="{96828740-5473-48BD-877E-66BC111C690D}" type="presParOf" srcId="{69A78A2A-4E64-434D-A9AA-5975B08D8327}" destId="{91596DD7-1375-4AE1-9F48-AF65284A061D}" srcOrd="0" destOrd="0" presId="urn:microsoft.com/office/officeart/2008/layout/LinedList"/>
    <dgm:cxn modelId="{C6E335D5-E6F8-461B-9550-2BE31DF104F7}" type="presParOf" srcId="{69A78A2A-4E64-434D-A9AA-5975B08D8327}" destId="{257F8D4F-601C-4A50-A0ED-684A61D1F6C7}" srcOrd="1" destOrd="0" presId="urn:microsoft.com/office/officeart/2008/layout/LinedList"/>
    <dgm:cxn modelId="{3AC546D0-9E2D-420D-93DE-8A491282FDFC}" type="presParOf" srcId="{60049D71-2D8F-4443-A107-3BBE42C48024}" destId="{8EAB4170-A343-429C-9E77-DD0CC37C7969}" srcOrd="4" destOrd="0" presId="urn:microsoft.com/office/officeart/2008/layout/LinedList"/>
    <dgm:cxn modelId="{54AA75A5-7F7A-4CFD-B1F2-953465BBB83D}" type="presParOf" srcId="{60049D71-2D8F-4443-A107-3BBE42C48024}" destId="{85A2B0BD-B60C-4381-AF6C-F0E25AF0FD41}" srcOrd="5" destOrd="0" presId="urn:microsoft.com/office/officeart/2008/layout/LinedList"/>
    <dgm:cxn modelId="{DF989F06-2D3C-41F6-BD1E-A23596BA09FE}" type="presParOf" srcId="{85A2B0BD-B60C-4381-AF6C-F0E25AF0FD41}" destId="{79F49FCE-372C-46B8-83BD-D6F4D722E803}" srcOrd="0" destOrd="0" presId="urn:microsoft.com/office/officeart/2008/layout/LinedList"/>
    <dgm:cxn modelId="{C9555B69-B1A0-4C3A-9486-9EC1324451C1}" type="presParOf" srcId="{85A2B0BD-B60C-4381-AF6C-F0E25AF0FD41}" destId="{2EBB120B-06BF-48DA-ADD0-4E11C1AB9CD4}" srcOrd="1" destOrd="0" presId="urn:microsoft.com/office/officeart/2008/layout/LinedList"/>
    <dgm:cxn modelId="{20C7C5FB-7B4A-4F58-83DD-8C8354F60B4C}" type="presParOf" srcId="{60049D71-2D8F-4443-A107-3BBE42C48024}" destId="{AD6A844F-B85B-4FE8-AC54-54247D833BBE}" srcOrd="6" destOrd="0" presId="urn:microsoft.com/office/officeart/2008/layout/LinedList"/>
    <dgm:cxn modelId="{9C4BDE12-F9BA-463A-BD6F-5D143B6690A9}" type="presParOf" srcId="{60049D71-2D8F-4443-A107-3BBE42C48024}" destId="{9882479A-D300-4E45-B32E-CB90C5FF4D3A}" srcOrd="7" destOrd="0" presId="urn:microsoft.com/office/officeart/2008/layout/LinedList"/>
    <dgm:cxn modelId="{9752C403-345A-4B47-AA10-968FD4B2BD94}" type="presParOf" srcId="{9882479A-D300-4E45-B32E-CB90C5FF4D3A}" destId="{22BC9BBF-2818-41E7-AFD2-06D696D16284}" srcOrd="0" destOrd="0" presId="urn:microsoft.com/office/officeart/2008/layout/LinedList"/>
    <dgm:cxn modelId="{213E490C-5887-4DE0-8E9D-4A6C3B1E0133}" type="presParOf" srcId="{9882479A-D300-4E45-B32E-CB90C5FF4D3A}" destId="{8D7D421E-C1CD-4B8A-A26E-033E4223D687}" srcOrd="1" destOrd="0" presId="urn:microsoft.com/office/officeart/2008/layout/LinedList"/>
    <dgm:cxn modelId="{CFF1A0FD-B3B3-464C-986C-BE5E9DFD8B00}" type="presParOf" srcId="{60049D71-2D8F-4443-A107-3BBE42C48024}" destId="{E8353884-B5C7-453C-8E9B-69832D53C463}" srcOrd="8" destOrd="0" presId="urn:microsoft.com/office/officeart/2008/layout/LinedList"/>
    <dgm:cxn modelId="{BE0E3839-00DA-4F07-810E-A2C6BE10BE30}" type="presParOf" srcId="{60049D71-2D8F-4443-A107-3BBE42C48024}" destId="{16A34395-5BD3-401D-BE23-17E9461A8DD4}" srcOrd="9" destOrd="0" presId="urn:microsoft.com/office/officeart/2008/layout/LinedList"/>
    <dgm:cxn modelId="{D1E6FC78-C73D-4313-B221-351C13594167}" type="presParOf" srcId="{16A34395-5BD3-401D-BE23-17E9461A8DD4}" destId="{2B33ED58-B5FE-41A9-95C5-38B4E9012849}" srcOrd="0" destOrd="0" presId="urn:microsoft.com/office/officeart/2008/layout/LinedList"/>
    <dgm:cxn modelId="{851B4573-31B7-4375-BB2E-D6C930C0E608}" type="presParOf" srcId="{16A34395-5BD3-401D-BE23-17E9461A8DD4}" destId="{BCBFBFE3-3D21-4E0F-B5F5-3E605F4FF98F}" srcOrd="1" destOrd="0" presId="urn:microsoft.com/office/officeart/2008/layout/LinedList"/>
    <dgm:cxn modelId="{521FF7EB-8929-48EA-9F24-2BE79D1F3671}" type="presParOf" srcId="{60049D71-2D8F-4443-A107-3BBE42C48024}" destId="{163DC8BC-A3EA-4A74-B197-3028C39DA157}" srcOrd="10" destOrd="0" presId="urn:microsoft.com/office/officeart/2008/layout/LinedList"/>
    <dgm:cxn modelId="{A5B14B52-542F-4BA4-AF89-F5CEE2C3CCDE}" type="presParOf" srcId="{60049D71-2D8F-4443-A107-3BBE42C48024}" destId="{F0ABDDF9-BE23-4F0F-A3C3-AA1A7229EC82}" srcOrd="11" destOrd="0" presId="urn:microsoft.com/office/officeart/2008/layout/LinedList"/>
    <dgm:cxn modelId="{1904D93D-BB59-49B3-B69A-909DDB08928A}" type="presParOf" srcId="{F0ABDDF9-BE23-4F0F-A3C3-AA1A7229EC82}" destId="{F8F76615-5AE7-480F-BA46-005E69B99984}" srcOrd="0" destOrd="0" presId="urn:microsoft.com/office/officeart/2008/layout/LinedList"/>
    <dgm:cxn modelId="{9D3042A7-5BFC-40BA-B986-2743AB16A57C}" type="presParOf" srcId="{F0ABDDF9-BE23-4F0F-A3C3-AA1A7229EC82}" destId="{DDB9793D-FDFA-41BB-83E1-38E88A9CDC6A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21BF739-D551-4706-AB41-DFF160AA2E1A}" type="doc">
      <dgm:prSet loTypeId="urn:microsoft.com/office/officeart/2008/layout/LinedList" loCatId="list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FBBDB87B-964F-4D76-9197-912D831E62CB}">
      <dgm:prSet/>
      <dgm:spPr/>
      <dgm:t>
        <a:bodyPr/>
        <a:lstStyle/>
        <a:p>
          <a:r>
            <a:rPr lang="fr-FR" dirty="0"/>
            <a:t>Technicien sportif qualifié en Sport Adapté</a:t>
          </a:r>
        </a:p>
        <a:p>
          <a:r>
            <a:rPr lang="fr-FR" dirty="0"/>
            <a:t>Expertise discipline + spécificités des publics SA</a:t>
          </a:r>
        </a:p>
      </dgm:t>
    </dgm:pt>
    <dgm:pt modelId="{A201F950-775E-4DE7-9898-DB4CA4E9E156}" type="parTrans" cxnId="{31C5B15B-EED0-4F8F-8E37-D9B9AD33296C}">
      <dgm:prSet/>
      <dgm:spPr/>
      <dgm:t>
        <a:bodyPr/>
        <a:lstStyle/>
        <a:p>
          <a:endParaRPr lang="en-US"/>
        </a:p>
      </dgm:t>
    </dgm:pt>
    <dgm:pt modelId="{37D79FA6-DB03-44FC-9D89-D4F89B3BB8AD}" type="sibTrans" cxnId="{31C5B15B-EED0-4F8F-8E37-D9B9AD33296C}">
      <dgm:prSet/>
      <dgm:spPr/>
      <dgm:t>
        <a:bodyPr/>
        <a:lstStyle/>
        <a:p>
          <a:endParaRPr lang="en-US"/>
        </a:p>
      </dgm:t>
    </dgm:pt>
    <dgm:pt modelId="{6C444D97-0A91-4CD2-BCA7-9873E7748F24}">
      <dgm:prSet/>
      <dgm:spPr/>
      <dgm:t>
        <a:bodyPr/>
        <a:lstStyle/>
        <a:p>
          <a:r>
            <a:rPr lang="fr-FR" dirty="0"/>
            <a:t>Mobilise et accompagne les organisateurs de Championnats de France de la discipline</a:t>
          </a:r>
        </a:p>
      </dgm:t>
    </dgm:pt>
    <dgm:pt modelId="{6ECB2030-1627-4D2E-A3FB-EF5C3A561BCF}" type="parTrans" cxnId="{FD2008EB-2106-40A1-ADD2-0958F1852941}">
      <dgm:prSet/>
      <dgm:spPr/>
      <dgm:t>
        <a:bodyPr/>
        <a:lstStyle/>
        <a:p>
          <a:endParaRPr lang="en-US"/>
        </a:p>
      </dgm:t>
    </dgm:pt>
    <dgm:pt modelId="{CF632BDC-5E26-47BE-A838-A56E96884779}" type="sibTrans" cxnId="{FD2008EB-2106-40A1-ADD2-0958F1852941}">
      <dgm:prSet/>
      <dgm:spPr/>
      <dgm:t>
        <a:bodyPr/>
        <a:lstStyle/>
        <a:p>
          <a:endParaRPr lang="en-US"/>
        </a:p>
      </dgm:t>
    </dgm:pt>
    <dgm:pt modelId="{0864791F-0DBF-4BF3-999E-E52F4DE06CA8}">
      <dgm:prSet/>
      <dgm:spPr/>
      <dgm:t>
        <a:bodyPr/>
        <a:lstStyle/>
        <a:p>
          <a:r>
            <a:rPr lang="fr-FR" dirty="0"/>
            <a:t>Rédige et diffuse le cahier des charges des Championnats de France de la discipline, avec le service Championnats FFSA</a:t>
          </a:r>
          <a:endParaRPr lang="en-US" dirty="0"/>
        </a:p>
      </dgm:t>
    </dgm:pt>
    <dgm:pt modelId="{C87C6BE1-A127-42B4-93A4-CC78FF47DDA1}" type="parTrans" cxnId="{F112B8BA-C7F5-46DB-AF6B-757E350A507C}">
      <dgm:prSet/>
      <dgm:spPr/>
      <dgm:t>
        <a:bodyPr/>
        <a:lstStyle/>
        <a:p>
          <a:endParaRPr lang="en-US"/>
        </a:p>
      </dgm:t>
    </dgm:pt>
    <dgm:pt modelId="{F4D55D5C-9391-48CB-99E8-3D45394704D5}" type="sibTrans" cxnId="{F112B8BA-C7F5-46DB-AF6B-757E350A507C}">
      <dgm:prSet/>
      <dgm:spPr/>
      <dgm:t>
        <a:bodyPr/>
        <a:lstStyle/>
        <a:p>
          <a:endParaRPr lang="en-US"/>
        </a:p>
      </dgm:t>
    </dgm:pt>
    <dgm:pt modelId="{A8B94810-E2D4-45B6-9D3A-08B499DB88A9}">
      <dgm:prSet/>
      <dgm:spPr/>
      <dgm:t>
        <a:bodyPr/>
        <a:lstStyle/>
        <a:p>
          <a:r>
            <a:rPr lang="en-US" dirty="0" err="1"/>
            <a:t>Elabore</a:t>
          </a:r>
          <a:r>
            <a:rPr lang="en-US" dirty="0"/>
            <a:t> les tableaux des </a:t>
          </a:r>
          <a:r>
            <a:rPr lang="en-US" dirty="0" err="1"/>
            <a:t>épreuves</a:t>
          </a:r>
          <a:r>
            <a:rPr lang="en-US" dirty="0"/>
            <a:t> pour le </a:t>
          </a:r>
          <a:r>
            <a:rPr lang="en-US" dirty="0" err="1"/>
            <a:t>Championnat</a:t>
          </a:r>
          <a:endParaRPr lang="en-US" dirty="0"/>
        </a:p>
        <a:p>
          <a:r>
            <a:rPr lang="en-US" dirty="0" err="1"/>
            <a:t>Gère</a:t>
          </a:r>
          <a:r>
            <a:rPr lang="en-US" dirty="0"/>
            <a:t> les </a:t>
          </a:r>
          <a:r>
            <a:rPr lang="en-US" dirty="0" err="1"/>
            <a:t>résultats</a:t>
          </a:r>
          <a:r>
            <a:rPr lang="en-US" dirty="0"/>
            <a:t> et les partage au service Championnats</a:t>
          </a:r>
        </a:p>
      </dgm:t>
    </dgm:pt>
    <dgm:pt modelId="{3B28A38E-7BCD-4570-9D54-B417E1625DFA}" type="parTrans" cxnId="{DD2FE3EC-4FB0-42E1-B33A-312A988E6709}">
      <dgm:prSet/>
      <dgm:spPr/>
      <dgm:t>
        <a:bodyPr/>
        <a:lstStyle/>
        <a:p>
          <a:endParaRPr lang="en-US"/>
        </a:p>
      </dgm:t>
    </dgm:pt>
    <dgm:pt modelId="{5332B5C7-0C7C-4C54-8309-ACF68DDED40A}" type="sibTrans" cxnId="{DD2FE3EC-4FB0-42E1-B33A-312A988E6709}">
      <dgm:prSet/>
      <dgm:spPr/>
      <dgm:t>
        <a:bodyPr/>
        <a:lstStyle/>
        <a:p>
          <a:endParaRPr lang="en-US"/>
        </a:p>
      </dgm:t>
    </dgm:pt>
    <dgm:pt modelId="{E6514795-F68C-4035-B007-8C13D4B28A05}">
      <dgm:prSet/>
      <dgm:spPr/>
      <dgm:t>
        <a:bodyPr/>
        <a:lstStyle/>
        <a:p>
          <a:r>
            <a:rPr lang="en-US" dirty="0" err="1"/>
            <a:t>Participe</a:t>
          </a:r>
          <a:r>
            <a:rPr lang="en-US" dirty="0"/>
            <a:t> aux </a:t>
          </a:r>
          <a:r>
            <a:rPr lang="en-US" dirty="0" err="1"/>
            <a:t>réunions</a:t>
          </a:r>
          <a:r>
            <a:rPr lang="en-US" dirty="0"/>
            <a:t> </a:t>
          </a:r>
          <a:r>
            <a:rPr lang="en-US" dirty="0" err="1"/>
            <a:t>annuelles</a:t>
          </a:r>
          <a:r>
            <a:rPr lang="en-US" dirty="0"/>
            <a:t> de la CSN</a:t>
          </a:r>
        </a:p>
      </dgm:t>
    </dgm:pt>
    <dgm:pt modelId="{CF447733-2B9E-4859-9FCC-CB2ADFC6CC79}" type="parTrans" cxnId="{66A90631-A579-4272-B583-5255CFF326E0}">
      <dgm:prSet/>
      <dgm:spPr/>
      <dgm:t>
        <a:bodyPr/>
        <a:lstStyle/>
        <a:p>
          <a:endParaRPr lang="en-US"/>
        </a:p>
      </dgm:t>
    </dgm:pt>
    <dgm:pt modelId="{98ABF215-31AA-4AD1-8B99-8127DD6C5440}" type="sibTrans" cxnId="{66A90631-A579-4272-B583-5255CFF326E0}">
      <dgm:prSet/>
      <dgm:spPr/>
      <dgm:t>
        <a:bodyPr/>
        <a:lstStyle/>
        <a:p>
          <a:endParaRPr lang="en-US"/>
        </a:p>
      </dgm:t>
    </dgm:pt>
    <dgm:pt modelId="{0CD63C70-42BE-4A52-AC2A-37FFD0B35C01}">
      <dgm:prSet/>
      <dgm:spPr/>
      <dgm:t>
        <a:bodyPr/>
        <a:lstStyle/>
        <a:p>
          <a:r>
            <a:rPr lang="fr-FR" dirty="0"/>
            <a:t>Rend compte auprès du CTN </a:t>
          </a:r>
          <a:endParaRPr lang="en-US" dirty="0"/>
        </a:p>
      </dgm:t>
    </dgm:pt>
    <dgm:pt modelId="{3EDAAD60-ECBB-4889-B4C8-7E270A179878}" type="parTrans" cxnId="{618E6239-E06B-4E9B-A965-7AF253BC6EF8}">
      <dgm:prSet/>
      <dgm:spPr/>
      <dgm:t>
        <a:bodyPr/>
        <a:lstStyle/>
        <a:p>
          <a:endParaRPr lang="en-US"/>
        </a:p>
      </dgm:t>
    </dgm:pt>
    <dgm:pt modelId="{E57C7E19-3BB7-4D20-8297-8361DC9820BE}" type="sibTrans" cxnId="{618E6239-E06B-4E9B-A965-7AF253BC6EF8}">
      <dgm:prSet/>
      <dgm:spPr/>
      <dgm:t>
        <a:bodyPr/>
        <a:lstStyle/>
        <a:p>
          <a:endParaRPr lang="en-US"/>
        </a:p>
      </dgm:t>
    </dgm:pt>
    <dgm:pt modelId="{60049D71-2D8F-4443-A107-3BBE42C48024}" type="pres">
      <dgm:prSet presAssocID="{721BF739-D551-4706-AB41-DFF160AA2E1A}" presName="vert0" presStyleCnt="0">
        <dgm:presLayoutVars>
          <dgm:dir/>
          <dgm:animOne val="branch"/>
          <dgm:animLvl val="lvl"/>
        </dgm:presLayoutVars>
      </dgm:prSet>
      <dgm:spPr/>
    </dgm:pt>
    <dgm:pt modelId="{0090522F-2192-40AE-86B6-30B5692468FB}" type="pres">
      <dgm:prSet presAssocID="{FBBDB87B-964F-4D76-9197-912D831E62CB}" presName="thickLine" presStyleLbl="alignNode1" presStyleIdx="0" presStyleCnt="6"/>
      <dgm:spPr/>
    </dgm:pt>
    <dgm:pt modelId="{5F27E66D-E8E2-4163-ACA9-28219F6BC61A}" type="pres">
      <dgm:prSet presAssocID="{FBBDB87B-964F-4D76-9197-912D831E62CB}" presName="horz1" presStyleCnt="0"/>
      <dgm:spPr/>
    </dgm:pt>
    <dgm:pt modelId="{27A3C78A-AC74-4122-97E1-DD70BEB6B7F4}" type="pres">
      <dgm:prSet presAssocID="{FBBDB87B-964F-4D76-9197-912D831E62CB}" presName="tx1" presStyleLbl="revTx" presStyleIdx="0" presStyleCnt="6"/>
      <dgm:spPr/>
    </dgm:pt>
    <dgm:pt modelId="{FE288B22-A247-4F2F-99FB-63B2E3EA3FF8}" type="pres">
      <dgm:prSet presAssocID="{FBBDB87B-964F-4D76-9197-912D831E62CB}" presName="vert1" presStyleCnt="0"/>
      <dgm:spPr/>
    </dgm:pt>
    <dgm:pt modelId="{00BACE33-6698-4636-A416-E47833FF6739}" type="pres">
      <dgm:prSet presAssocID="{6C444D97-0A91-4CD2-BCA7-9873E7748F24}" presName="thickLine" presStyleLbl="alignNode1" presStyleIdx="1" presStyleCnt="6"/>
      <dgm:spPr/>
    </dgm:pt>
    <dgm:pt modelId="{69A78A2A-4E64-434D-A9AA-5975B08D8327}" type="pres">
      <dgm:prSet presAssocID="{6C444D97-0A91-4CD2-BCA7-9873E7748F24}" presName="horz1" presStyleCnt="0"/>
      <dgm:spPr/>
    </dgm:pt>
    <dgm:pt modelId="{91596DD7-1375-4AE1-9F48-AF65284A061D}" type="pres">
      <dgm:prSet presAssocID="{6C444D97-0A91-4CD2-BCA7-9873E7748F24}" presName="tx1" presStyleLbl="revTx" presStyleIdx="1" presStyleCnt="6"/>
      <dgm:spPr/>
    </dgm:pt>
    <dgm:pt modelId="{257F8D4F-601C-4A50-A0ED-684A61D1F6C7}" type="pres">
      <dgm:prSet presAssocID="{6C444D97-0A91-4CD2-BCA7-9873E7748F24}" presName="vert1" presStyleCnt="0"/>
      <dgm:spPr/>
    </dgm:pt>
    <dgm:pt modelId="{8EAB4170-A343-429C-9E77-DD0CC37C7969}" type="pres">
      <dgm:prSet presAssocID="{0864791F-0DBF-4BF3-999E-E52F4DE06CA8}" presName="thickLine" presStyleLbl="alignNode1" presStyleIdx="2" presStyleCnt="6"/>
      <dgm:spPr/>
    </dgm:pt>
    <dgm:pt modelId="{85A2B0BD-B60C-4381-AF6C-F0E25AF0FD41}" type="pres">
      <dgm:prSet presAssocID="{0864791F-0DBF-4BF3-999E-E52F4DE06CA8}" presName="horz1" presStyleCnt="0"/>
      <dgm:spPr/>
    </dgm:pt>
    <dgm:pt modelId="{79F49FCE-372C-46B8-83BD-D6F4D722E803}" type="pres">
      <dgm:prSet presAssocID="{0864791F-0DBF-4BF3-999E-E52F4DE06CA8}" presName="tx1" presStyleLbl="revTx" presStyleIdx="2" presStyleCnt="6"/>
      <dgm:spPr/>
    </dgm:pt>
    <dgm:pt modelId="{2EBB120B-06BF-48DA-ADD0-4E11C1AB9CD4}" type="pres">
      <dgm:prSet presAssocID="{0864791F-0DBF-4BF3-999E-E52F4DE06CA8}" presName="vert1" presStyleCnt="0"/>
      <dgm:spPr/>
    </dgm:pt>
    <dgm:pt modelId="{AD6A844F-B85B-4FE8-AC54-54247D833BBE}" type="pres">
      <dgm:prSet presAssocID="{A8B94810-E2D4-45B6-9D3A-08B499DB88A9}" presName="thickLine" presStyleLbl="alignNode1" presStyleIdx="3" presStyleCnt="6"/>
      <dgm:spPr/>
    </dgm:pt>
    <dgm:pt modelId="{9882479A-D300-4E45-B32E-CB90C5FF4D3A}" type="pres">
      <dgm:prSet presAssocID="{A8B94810-E2D4-45B6-9D3A-08B499DB88A9}" presName="horz1" presStyleCnt="0"/>
      <dgm:spPr/>
    </dgm:pt>
    <dgm:pt modelId="{22BC9BBF-2818-41E7-AFD2-06D696D16284}" type="pres">
      <dgm:prSet presAssocID="{A8B94810-E2D4-45B6-9D3A-08B499DB88A9}" presName="tx1" presStyleLbl="revTx" presStyleIdx="3" presStyleCnt="6"/>
      <dgm:spPr/>
    </dgm:pt>
    <dgm:pt modelId="{8D7D421E-C1CD-4B8A-A26E-033E4223D687}" type="pres">
      <dgm:prSet presAssocID="{A8B94810-E2D4-45B6-9D3A-08B499DB88A9}" presName="vert1" presStyleCnt="0"/>
      <dgm:spPr/>
    </dgm:pt>
    <dgm:pt modelId="{E8353884-B5C7-453C-8E9B-69832D53C463}" type="pres">
      <dgm:prSet presAssocID="{E6514795-F68C-4035-B007-8C13D4B28A05}" presName="thickLine" presStyleLbl="alignNode1" presStyleIdx="4" presStyleCnt="6"/>
      <dgm:spPr/>
    </dgm:pt>
    <dgm:pt modelId="{16A34395-5BD3-401D-BE23-17E9461A8DD4}" type="pres">
      <dgm:prSet presAssocID="{E6514795-F68C-4035-B007-8C13D4B28A05}" presName="horz1" presStyleCnt="0"/>
      <dgm:spPr/>
    </dgm:pt>
    <dgm:pt modelId="{2B33ED58-B5FE-41A9-95C5-38B4E9012849}" type="pres">
      <dgm:prSet presAssocID="{E6514795-F68C-4035-B007-8C13D4B28A05}" presName="tx1" presStyleLbl="revTx" presStyleIdx="4" presStyleCnt="6"/>
      <dgm:spPr/>
    </dgm:pt>
    <dgm:pt modelId="{BCBFBFE3-3D21-4E0F-B5F5-3E605F4FF98F}" type="pres">
      <dgm:prSet presAssocID="{E6514795-F68C-4035-B007-8C13D4B28A05}" presName="vert1" presStyleCnt="0"/>
      <dgm:spPr/>
    </dgm:pt>
    <dgm:pt modelId="{163DC8BC-A3EA-4A74-B197-3028C39DA157}" type="pres">
      <dgm:prSet presAssocID="{0CD63C70-42BE-4A52-AC2A-37FFD0B35C01}" presName="thickLine" presStyleLbl="alignNode1" presStyleIdx="5" presStyleCnt="6"/>
      <dgm:spPr/>
    </dgm:pt>
    <dgm:pt modelId="{F0ABDDF9-BE23-4F0F-A3C3-AA1A7229EC82}" type="pres">
      <dgm:prSet presAssocID="{0CD63C70-42BE-4A52-AC2A-37FFD0B35C01}" presName="horz1" presStyleCnt="0"/>
      <dgm:spPr/>
    </dgm:pt>
    <dgm:pt modelId="{F8F76615-5AE7-480F-BA46-005E69B99984}" type="pres">
      <dgm:prSet presAssocID="{0CD63C70-42BE-4A52-AC2A-37FFD0B35C01}" presName="tx1" presStyleLbl="revTx" presStyleIdx="5" presStyleCnt="6"/>
      <dgm:spPr/>
    </dgm:pt>
    <dgm:pt modelId="{DDB9793D-FDFA-41BB-83E1-38E88A9CDC6A}" type="pres">
      <dgm:prSet presAssocID="{0CD63C70-42BE-4A52-AC2A-37FFD0B35C01}" presName="vert1" presStyleCnt="0"/>
      <dgm:spPr/>
    </dgm:pt>
  </dgm:ptLst>
  <dgm:cxnLst>
    <dgm:cxn modelId="{21862E0B-61EA-401B-AC32-21CD5F744B52}" type="presOf" srcId="{721BF739-D551-4706-AB41-DFF160AA2E1A}" destId="{60049D71-2D8F-4443-A107-3BBE42C48024}" srcOrd="0" destOrd="0" presId="urn:microsoft.com/office/officeart/2008/layout/LinedList"/>
    <dgm:cxn modelId="{B45E602C-1386-47B8-9CF5-82CF7685351D}" type="presOf" srcId="{A8B94810-E2D4-45B6-9D3A-08B499DB88A9}" destId="{22BC9BBF-2818-41E7-AFD2-06D696D16284}" srcOrd="0" destOrd="0" presId="urn:microsoft.com/office/officeart/2008/layout/LinedList"/>
    <dgm:cxn modelId="{66A90631-A579-4272-B583-5255CFF326E0}" srcId="{721BF739-D551-4706-AB41-DFF160AA2E1A}" destId="{E6514795-F68C-4035-B007-8C13D4B28A05}" srcOrd="4" destOrd="0" parTransId="{CF447733-2B9E-4859-9FCC-CB2ADFC6CC79}" sibTransId="{98ABF215-31AA-4AD1-8B99-8127DD6C5440}"/>
    <dgm:cxn modelId="{618E6239-E06B-4E9B-A965-7AF253BC6EF8}" srcId="{721BF739-D551-4706-AB41-DFF160AA2E1A}" destId="{0CD63C70-42BE-4A52-AC2A-37FFD0B35C01}" srcOrd="5" destOrd="0" parTransId="{3EDAAD60-ECBB-4889-B4C8-7E270A179878}" sibTransId="{E57C7E19-3BB7-4D20-8297-8361DC9820BE}"/>
    <dgm:cxn modelId="{6509413C-AD5A-43C9-BA80-184ADC4B5ED3}" type="presOf" srcId="{6C444D97-0A91-4CD2-BCA7-9873E7748F24}" destId="{91596DD7-1375-4AE1-9F48-AF65284A061D}" srcOrd="0" destOrd="0" presId="urn:microsoft.com/office/officeart/2008/layout/LinedList"/>
    <dgm:cxn modelId="{31C5B15B-EED0-4F8F-8E37-D9B9AD33296C}" srcId="{721BF739-D551-4706-AB41-DFF160AA2E1A}" destId="{FBBDB87B-964F-4D76-9197-912D831E62CB}" srcOrd="0" destOrd="0" parTransId="{A201F950-775E-4DE7-9898-DB4CA4E9E156}" sibTransId="{37D79FA6-DB03-44FC-9D89-D4F89B3BB8AD}"/>
    <dgm:cxn modelId="{9C5A815D-AA3A-4E7F-8462-FB1A32B83E49}" type="presOf" srcId="{E6514795-F68C-4035-B007-8C13D4B28A05}" destId="{2B33ED58-B5FE-41A9-95C5-38B4E9012849}" srcOrd="0" destOrd="0" presId="urn:microsoft.com/office/officeart/2008/layout/LinedList"/>
    <dgm:cxn modelId="{BC276046-B509-498D-AEDA-CCC402F56340}" type="presOf" srcId="{0864791F-0DBF-4BF3-999E-E52F4DE06CA8}" destId="{79F49FCE-372C-46B8-83BD-D6F4D722E803}" srcOrd="0" destOrd="0" presId="urn:microsoft.com/office/officeart/2008/layout/LinedList"/>
    <dgm:cxn modelId="{6AE95694-C0F8-4570-B022-F440C8B755AA}" type="presOf" srcId="{0CD63C70-42BE-4A52-AC2A-37FFD0B35C01}" destId="{F8F76615-5AE7-480F-BA46-005E69B99984}" srcOrd="0" destOrd="0" presId="urn:microsoft.com/office/officeart/2008/layout/LinedList"/>
    <dgm:cxn modelId="{F112B8BA-C7F5-46DB-AF6B-757E350A507C}" srcId="{721BF739-D551-4706-AB41-DFF160AA2E1A}" destId="{0864791F-0DBF-4BF3-999E-E52F4DE06CA8}" srcOrd="2" destOrd="0" parTransId="{C87C6BE1-A127-42B4-93A4-CC78FF47DDA1}" sibTransId="{F4D55D5C-9391-48CB-99E8-3D45394704D5}"/>
    <dgm:cxn modelId="{FD2008EB-2106-40A1-ADD2-0958F1852941}" srcId="{721BF739-D551-4706-AB41-DFF160AA2E1A}" destId="{6C444D97-0A91-4CD2-BCA7-9873E7748F24}" srcOrd="1" destOrd="0" parTransId="{6ECB2030-1627-4D2E-A3FB-EF5C3A561BCF}" sibTransId="{CF632BDC-5E26-47BE-A838-A56E96884779}"/>
    <dgm:cxn modelId="{DD2FE3EC-4FB0-42E1-B33A-312A988E6709}" srcId="{721BF739-D551-4706-AB41-DFF160AA2E1A}" destId="{A8B94810-E2D4-45B6-9D3A-08B499DB88A9}" srcOrd="3" destOrd="0" parTransId="{3B28A38E-7BCD-4570-9D54-B417E1625DFA}" sibTransId="{5332B5C7-0C7C-4C54-8309-ACF68DDED40A}"/>
    <dgm:cxn modelId="{8F7A96ED-E29D-46E2-B759-107258EBAB0F}" type="presOf" srcId="{FBBDB87B-964F-4D76-9197-912D831E62CB}" destId="{27A3C78A-AC74-4122-97E1-DD70BEB6B7F4}" srcOrd="0" destOrd="0" presId="urn:microsoft.com/office/officeart/2008/layout/LinedList"/>
    <dgm:cxn modelId="{411B1AF4-12BD-468C-8F8A-341A6EF8DBEF}" type="presParOf" srcId="{60049D71-2D8F-4443-A107-3BBE42C48024}" destId="{0090522F-2192-40AE-86B6-30B5692468FB}" srcOrd="0" destOrd="0" presId="urn:microsoft.com/office/officeart/2008/layout/LinedList"/>
    <dgm:cxn modelId="{063F9D33-DA9C-4FA0-8A86-BAB5821137F1}" type="presParOf" srcId="{60049D71-2D8F-4443-A107-3BBE42C48024}" destId="{5F27E66D-E8E2-4163-ACA9-28219F6BC61A}" srcOrd="1" destOrd="0" presId="urn:microsoft.com/office/officeart/2008/layout/LinedList"/>
    <dgm:cxn modelId="{801D02C4-0A84-4CDC-8972-BC74D8FB191E}" type="presParOf" srcId="{5F27E66D-E8E2-4163-ACA9-28219F6BC61A}" destId="{27A3C78A-AC74-4122-97E1-DD70BEB6B7F4}" srcOrd="0" destOrd="0" presId="urn:microsoft.com/office/officeart/2008/layout/LinedList"/>
    <dgm:cxn modelId="{A3516BFE-98D6-4B50-90AB-1A60163A4236}" type="presParOf" srcId="{5F27E66D-E8E2-4163-ACA9-28219F6BC61A}" destId="{FE288B22-A247-4F2F-99FB-63B2E3EA3FF8}" srcOrd="1" destOrd="0" presId="urn:microsoft.com/office/officeart/2008/layout/LinedList"/>
    <dgm:cxn modelId="{901B0D6D-46A2-48FA-A14D-CB50C2C91512}" type="presParOf" srcId="{60049D71-2D8F-4443-A107-3BBE42C48024}" destId="{00BACE33-6698-4636-A416-E47833FF6739}" srcOrd="2" destOrd="0" presId="urn:microsoft.com/office/officeart/2008/layout/LinedList"/>
    <dgm:cxn modelId="{8DFD3A9A-B8BB-4265-A56A-4E90A639A45B}" type="presParOf" srcId="{60049D71-2D8F-4443-A107-3BBE42C48024}" destId="{69A78A2A-4E64-434D-A9AA-5975B08D8327}" srcOrd="3" destOrd="0" presId="urn:microsoft.com/office/officeart/2008/layout/LinedList"/>
    <dgm:cxn modelId="{96828740-5473-48BD-877E-66BC111C690D}" type="presParOf" srcId="{69A78A2A-4E64-434D-A9AA-5975B08D8327}" destId="{91596DD7-1375-4AE1-9F48-AF65284A061D}" srcOrd="0" destOrd="0" presId="urn:microsoft.com/office/officeart/2008/layout/LinedList"/>
    <dgm:cxn modelId="{C6E335D5-E6F8-461B-9550-2BE31DF104F7}" type="presParOf" srcId="{69A78A2A-4E64-434D-A9AA-5975B08D8327}" destId="{257F8D4F-601C-4A50-A0ED-684A61D1F6C7}" srcOrd="1" destOrd="0" presId="urn:microsoft.com/office/officeart/2008/layout/LinedList"/>
    <dgm:cxn modelId="{3AC546D0-9E2D-420D-93DE-8A491282FDFC}" type="presParOf" srcId="{60049D71-2D8F-4443-A107-3BBE42C48024}" destId="{8EAB4170-A343-429C-9E77-DD0CC37C7969}" srcOrd="4" destOrd="0" presId="urn:microsoft.com/office/officeart/2008/layout/LinedList"/>
    <dgm:cxn modelId="{54AA75A5-7F7A-4CFD-B1F2-953465BBB83D}" type="presParOf" srcId="{60049D71-2D8F-4443-A107-3BBE42C48024}" destId="{85A2B0BD-B60C-4381-AF6C-F0E25AF0FD41}" srcOrd="5" destOrd="0" presId="urn:microsoft.com/office/officeart/2008/layout/LinedList"/>
    <dgm:cxn modelId="{DF989F06-2D3C-41F6-BD1E-A23596BA09FE}" type="presParOf" srcId="{85A2B0BD-B60C-4381-AF6C-F0E25AF0FD41}" destId="{79F49FCE-372C-46B8-83BD-D6F4D722E803}" srcOrd="0" destOrd="0" presId="urn:microsoft.com/office/officeart/2008/layout/LinedList"/>
    <dgm:cxn modelId="{C9555B69-B1A0-4C3A-9486-9EC1324451C1}" type="presParOf" srcId="{85A2B0BD-B60C-4381-AF6C-F0E25AF0FD41}" destId="{2EBB120B-06BF-48DA-ADD0-4E11C1AB9CD4}" srcOrd="1" destOrd="0" presId="urn:microsoft.com/office/officeart/2008/layout/LinedList"/>
    <dgm:cxn modelId="{20C7C5FB-7B4A-4F58-83DD-8C8354F60B4C}" type="presParOf" srcId="{60049D71-2D8F-4443-A107-3BBE42C48024}" destId="{AD6A844F-B85B-4FE8-AC54-54247D833BBE}" srcOrd="6" destOrd="0" presId="urn:microsoft.com/office/officeart/2008/layout/LinedList"/>
    <dgm:cxn modelId="{9C4BDE12-F9BA-463A-BD6F-5D143B6690A9}" type="presParOf" srcId="{60049D71-2D8F-4443-A107-3BBE42C48024}" destId="{9882479A-D300-4E45-B32E-CB90C5FF4D3A}" srcOrd="7" destOrd="0" presId="urn:microsoft.com/office/officeart/2008/layout/LinedList"/>
    <dgm:cxn modelId="{9752C403-345A-4B47-AA10-968FD4B2BD94}" type="presParOf" srcId="{9882479A-D300-4E45-B32E-CB90C5FF4D3A}" destId="{22BC9BBF-2818-41E7-AFD2-06D696D16284}" srcOrd="0" destOrd="0" presId="urn:microsoft.com/office/officeart/2008/layout/LinedList"/>
    <dgm:cxn modelId="{213E490C-5887-4DE0-8E9D-4A6C3B1E0133}" type="presParOf" srcId="{9882479A-D300-4E45-B32E-CB90C5FF4D3A}" destId="{8D7D421E-C1CD-4B8A-A26E-033E4223D687}" srcOrd="1" destOrd="0" presId="urn:microsoft.com/office/officeart/2008/layout/LinedList"/>
    <dgm:cxn modelId="{CFF1A0FD-B3B3-464C-986C-BE5E9DFD8B00}" type="presParOf" srcId="{60049D71-2D8F-4443-A107-3BBE42C48024}" destId="{E8353884-B5C7-453C-8E9B-69832D53C463}" srcOrd="8" destOrd="0" presId="urn:microsoft.com/office/officeart/2008/layout/LinedList"/>
    <dgm:cxn modelId="{BE0E3839-00DA-4F07-810E-A2C6BE10BE30}" type="presParOf" srcId="{60049D71-2D8F-4443-A107-3BBE42C48024}" destId="{16A34395-5BD3-401D-BE23-17E9461A8DD4}" srcOrd="9" destOrd="0" presId="urn:microsoft.com/office/officeart/2008/layout/LinedList"/>
    <dgm:cxn modelId="{D1E6FC78-C73D-4313-B221-351C13594167}" type="presParOf" srcId="{16A34395-5BD3-401D-BE23-17E9461A8DD4}" destId="{2B33ED58-B5FE-41A9-95C5-38B4E9012849}" srcOrd="0" destOrd="0" presId="urn:microsoft.com/office/officeart/2008/layout/LinedList"/>
    <dgm:cxn modelId="{851B4573-31B7-4375-BB2E-D6C930C0E608}" type="presParOf" srcId="{16A34395-5BD3-401D-BE23-17E9461A8DD4}" destId="{BCBFBFE3-3D21-4E0F-B5F5-3E605F4FF98F}" srcOrd="1" destOrd="0" presId="urn:microsoft.com/office/officeart/2008/layout/LinedList"/>
    <dgm:cxn modelId="{521FF7EB-8929-48EA-9F24-2BE79D1F3671}" type="presParOf" srcId="{60049D71-2D8F-4443-A107-3BBE42C48024}" destId="{163DC8BC-A3EA-4A74-B197-3028C39DA157}" srcOrd="10" destOrd="0" presId="urn:microsoft.com/office/officeart/2008/layout/LinedList"/>
    <dgm:cxn modelId="{A5B14B52-542F-4BA4-AF89-F5CEE2C3CCDE}" type="presParOf" srcId="{60049D71-2D8F-4443-A107-3BBE42C48024}" destId="{F0ABDDF9-BE23-4F0F-A3C3-AA1A7229EC82}" srcOrd="11" destOrd="0" presId="urn:microsoft.com/office/officeart/2008/layout/LinedList"/>
    <dgm:cxn modelId="{1904D93D-BB59-49B3-B69A-909DDB08928A}" type="presParOf" srcId="{F0ABDDF9-BE23-4F0F-A3C3-AA1A7229EC82}" destId="{F8F76615-5AE7-480F-BA46-005E69B99984}" srcOrd="0" destOrd="0" presId="urn:microsoft.com/office/officeart/2008/layout/LinedList"/>
    <dgm:cxn modelId="{9D3042A7-5BFC-40BA-B986-2743AB16A57C}" type="presParOf" srcId="{F0ABDDF9-BE23-4F0F-A3C3-AA1A7229EC82}" destId="{DDB9793D-FDFA-41BB-83E1-38E88A9CDC6A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21BF739-D551-4706-AB41-DFF160AA2E1A}" type="doc">
      <dgm:prSet loTypeId="urn:microsoft.com/office/officeart/2008/layout/LinedList" loCatId="list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FBBDB87B-964F-4D76-9197-912D831E62CB}">
      <dgm:prSet/>
      <dgm:spPr/>
      <dgm:t>
        <a:bodyPr/>
        <a:lstStyle/>
        <a:p>
          <a:r>
            <a:rPr lang="fr-FR" dirty="0"/>
            <a:t>Officiel diplômé FFSA</a:t>
          </a:r>
        </a:p>
        <a:p>
          <a:r>
            <a:rPr lang="fr-FR" dirty="0"/>
            <a:t>+ Expérience significative à la FFSA &gt; 4 ans à attester par le CTN</a:t>
          </a:r>
        </a:p>
      </dgm:t>
    </dgm:pt>
    <dgm:pt modelId="{A201F950-775E-4DE7-9898-DB4CA4E9E156}" type="parTrans" cxnId="{31C5B15B-EED0-4F8F-8E37-D9B9AD33296C}">
      <dgm:prSet/>
      <dgm:spPr/>
      <dgm:t>
        <a:bodyPr/>
        <a:lstStyle/>
        <a:p>
          <a:endParaRPr lang="en-US"/>
        </a:p>
      </dgm:t>
    </dgm:pt>
    <dgm:pt modelId="{37D79FA6-DB03-44FC-9D89-D4F89B3BB8AD}" type="sibTrans" cxnId="{31C5B15B-EED0-4F8F-8E37-D9B9AD33296C}">
      <dgm:prSet/>
      <dgm:spPr/>
      <dgm:t>
        <a:bodyPr/>
        <a:lstStyle/>
        <a:p>
          <a:endParaRPr lang="en-US"/>
        </a:p>
      </dgm:t>
    </dgm:pt>
    <dgm:pt modelId="{6C444D97-0A91-4CD2-BCA7-9873E7748F24}">
      <dgm:prSet/>
      <dgm:spPr/>
      <dgm:t>
        <a:bodyPr/>
        <a:lstStyle/>
        <a:p>
          <a:r>
            <a:rPr lang="fr-FR" dirty="0"/>
            <a:t>Formalise et actualise les listings des officiels de la discipline, dont les juges et arbitres nationaux</a:t>
          </a:r>
        </a:p>
      </dgm:t>
    </dgm:pt>
    <dgm:pt modelId="{6ECB2030-1627-4D2E-A3FB-EF5C3A561BCF}" type="parTrans" cxnId="{FD2008EB-2106-40A1-ADD2-0958F1852941}">
      <dgm:prSet/>
      <dgm:spPr/>
      <dgm:t>
        <a:bodyPr/>
        <a:lstStyle/>
        <a:p>
          <a:endParaRPr lang="en-US"/>
        </a:p>
      </dgm:t>
    </dgm:pt>
    <dgm:pt modelId="{CF632BDC-5E26-47BE-A838-A56E96884779}" type="sibTrans" cxnId="{FD2008EB-2106-40A1-ADD2-0958F1852941}">
      <dgm:prSet/>
      <dgm:spPr/>
      <dgm:t>
        <a:bodyPr/>
        <a:lstStyle/>
        <a:p>
          <a:endParaRPr lang="en-US"/>
        </a:p>
      </dgm:t>
    </dgm:pt>
    <dgm:pt modelId="{0864791F-0DBF-4BF3-999E-E52F4DE06CA8}">
      <dgm:prSet/>
      <dgm:spPr/>
      <dgm:t>
        <a:bodyPr/>
        <a:lstStyle/>
        <a:p>
          <a:r>
            <a:rPr lang="fr-FR" dirty="0"/>
            <a:t>Elabore les contenus de formation des officiels</a:t>
          </a:r>
        </a:p>
        <a:p>
          <a:r>
            <a:rPr lang="en-US" dirty="0" err="1"/>
            <a:t>Forme</a:t>
          </a:r>
          <a:r>
            <a:rPr lang="en-US" dirty="0"/>
            <a:t> les </a:t>
          </a:r>
          <a:r>
            <a:rPr lang="en-US" dirty="0" err="1"/>
            <a:t>formateurs</a:t>
          </a:r>
          <a:r>
            <a:rPr lang="en-US" dirty="0"/>
            <a:t> et les </a:t>
          </a:r>
          <a:r>
            <a:rPr lang="en-US" dirty="0" err="1"/>
            <a:t>officiels</a:t>
          </a:r>
          <a:r>
            <a:rPr lang="en-US" dirty="0"/>
            <a:t> de la discipline</a:t>
          </a:r>
        </a:p>
      </dgm:t>
    </dgm:pt>
    <dgm:pt modelId="{C87C6BE1-A127-42B4-93A4-CC78FF47DDA1}" type="parTrans" cxnId="{F112B8BA-C7F5-46DB-AF6B-757E350A507C}">
      <dgm:prSet/>
      <dgm:spPr/>
      <dgm:t>
        <a:bodyPr/>
        <a:lstStyle/>
        <a:p>
          <a:endParaRPr lang="en-US"/>
        </a:p>
      </dgm:t>
    </dgm:pt>
    <dgm:pt modelId="{F4D55D5C-9391-48CB-99E8-3D45394704D5}" type="sibTrans" cxnId="{F112B8BA-C7F5-46DB-AF6B-757E350A507C}">
      <dgm:prSet/>
      <dgm:spPr/>
      <dgm:t>
        <a:bodyPr/>
        <a:lstStyle/>
        <a:p>
          <a:endParaRPr lang="en-US"/>
        </a:p>
      </dgm:t>
    </dgm:pt>
    <dgm:pt modelId="{A8B94810-E2D4-45B6-9D3A-08B499DB88A9}">
      <dgm:prSet/>
      <dgm:spPr/>
      <dgm:t>
        <a:bodyPr/>
        <a:lstStyle/>
        <a:p>
          <a:r>
            <a:rPr lang="en-US" dirty="0" err="1"/>
            <a:t>Renseigne</a:t>
          </a:r>
          <a:r>
            <a:rPr lang="en-US" dirty="0"/>
            <a:t> le </a:t>
          </a:r>
          <a:r>
            <a:rPr lang="en-US" dirty="0" err="1"/>
            <a:t>formulaire</a:t>
          </a:r>
          <a:r>
            <a:rPr lang="en-US" dirty="0"/>
            <a:t> pour la </a:t>
          </a:r>
          <a:r>
            <a:rPr lang="en-US" dirty="0" err="1"/>
            <a:t>délivrance</a:t>
          </a:r>
          <a:r>
            <a:rPr lang="en-US" dirty="0"/>
            <a:t> des </a:t>
          </a:r>
          <a:r>
            <a:rPr lang="en-US" dirty="0" err="1"/>
            <a:t>diplômes</a:t>
          </a:r>
          <a:endParaRPr lang="en-US" dirty="0"/>
        </a:p>
        <a:p>
          <a:r>
            <a:rPr lang="en-US" dirty="0" err="1"/>
            <a:t>Mobilise</a:t>
          </a:r>
          <a:r>
            <a:rPr lang="en-US" dirty="0"/>
            <a:t> et </a:t>
          </a:r>
          <a:r>
            <a:rPr lang="en-US" dirty="0" err="1"/>
            <a:t>organise</a:t>
          </a:r>
          <a:r>
            <a:rPr lang="en-US" dirty="0"/>
            <a:t> </a:t>
          </a:r>
          <a:r>
            <a:rPr lang="en-US" dirty="0" err="1"/>
            <a:t>l’arbitrage</a:t>
          </a:r>
          <a:r>
            <a:rPr lang="en-US" dirty="0"/>
            <a:t> pour les Championnats de France </a:t>
          </a:r>
        </a:p>
      </dgm:t>
    </dgm:pt>
    <dgm:pt modelId="{3B28A38E-7BCD-4570-9D54-B417E1625DFA}" type="parTrans" cxnId="{DD2FE3EC-4FB0-42E1-B33A-312A988E6709}">
      <dgm:prSet/>
      <dgm:spPr/>
      <dgm:t>
        <a:bodyPr/>
        <a:lstStyle/>
        <a:p>
          <a:endParaRPr lang="en-US"/>
        </a:p>
      </dgm:t>
    </dgm:pt>
    <dgm:pt modelId="{5332B5C7-0C7C-4C54-8309-ACF68DDED40A}" type="sibTrans" cxnId="{DD2FE3EC-4FB0-42E1-B33A-312A988E6709}">
      <dgm:prSet/>
      <dgm:spPr/>
      <dgm:t>
        <a:bodyPr/>
        <a:lstStyle/>
        <a:p>
          <a:endParaRPr lang="en-US"/>
        </a:p>
      </dgm:t>
    </dgm:pt>
    <dgm:pt modelId="{E6514795-F68C-4035-B007-8C13D4B28A05}">
      <dgm:prSet/>
      <dgm:spPr/>
      <dgm:t>
        <a:bodyPr/>
        <a:lstStyle/>
        <a:p>
          <a:r>
            <a:rPr lang="en-US" dirty="0" err="1"/>
            <a:t>Participe</a:t>
          </a:r>
          <a:r>
            <a:rPr lang="en-US" dirty="0"/>
            <a:t> aux reunions </a:t>
          </a:r>
          <a:r>
            <a:rPr lang="en-US" dirty="0" err="1"/>
            <a:t>annuelles</a:t>
          </a:r>
          <a:r>
            <a:rPr lang="en-US" dirty="0"/>
            <a:t> de la CSN</a:t>
          </a:r>
        </a:p>
      </dgm:t>
    </dgm:pt>
    <dgm:pt modelId="{CF447733-2B9E-4859-9FCC-CB2ADFC6CC79}" type="parTrans" cxnId="{66A90631-A579-4272-B583-5255CFF326E0}">
      <dgm:prSet/>
      <dgm:spPr/>
      <dgm:t>
        <a:bodyPr/>
        <a:lstStyle/>
        <a:p>
          <a:endParaRPr lang="en-US"/>
        </a:p>
      </dgm:t>
    </dgm:pt>
    <dgm:pt modelId="{98ABF215-31AA-4AD1-8B99-8127DD6C5440}" type="sibTrans" cxnId="{66A90631-A579-4272-B583-5255CFF326E0}">
      <dgm:prSet/>
      <dgm:spPr/>
      <dgm:t>
        <a:bodyPr/>
        <a:lstStyle/>
        <a:p>
          <a:endParaRPr lang="en-US"/>
        </a:p>
      </dgm:t>
    </dgm:pt>
    <dgm:pt modelId="{0CD63C70-42BE-4A52-AC2A-37FFD0B35C01}">
      <dgm:prSet/>
      <dgm:spPr/>
      <dgm:t>
        <a:bodyPr/>
        <a:lstStyle/>
        <a:p>
          <a:r>
            <a:rPr lang="fr-FR" dirty="0"/>
            <a:t>Rend compte auprès du CTN </a:t>
          </a:r>
          <a:endParaRPr lang="en-US" dirty="0"/>
        </a:p>
      </dgm:t>
    </dgm:pt>
    <dgm:pt modelId="{3EDAAD60-ECBB-4889-B4C8-7E270A179878}" type="parTrans" cxnId="{618E6239-E06B-4E9B-A965-7AF253BC6EF8}">
      <dgm:prSet/>
      <dgm:spPr/>
      <dgm:t>
        <a:bodyPr/>
        <a:lstStyle/>
        <a:p>
          <a:endParaRPr lang="en-US"/>
        </a:p>
      </dgm:t>
    </dgm:pt>
    <dgm:pt modelId="{E57C7E19-3BB7-4D20-8297-8361DC9820BE}" type="sibTrans" cxnId="{618E6239-E06B-4E9B-A965-7AF253BC6EF8}">
      <dgm:prSet/>
      <dgm:spPr/>
      <dgm:t>
        <a:bodyPr/>
        <a:lstStyle/>
        <a:p>
          <a:endParaRPr lang="en-US"/>
        </a:p>
      </dgm:t>
    </dgm:pt>
    <dgm:pt modelId="{60049D71-2D8F-4443-A107-3BBE42C48024}" type="pres">
      <dgm:prSet presAssocID="{721BF739-D551-4706-AB41-DFF160AA2E1A}" presName="vert0" presStyleCnt="0">
        <dgm:presLayoutVars>
          <dgm:dir/>
          <dgm:animOne val="branch"/>
          <dgm:animLvl val="lvl"/>
        </dgm:presLayoutVars>
      </dgm:prSet>
      <dgm:spPr/>
    </dgm:pt>
    <dgm:pt modelId="{0090522F-2192-40AE-86B6-30B5692468FB}" type="pres">
      <dgm:prSet presAssocID="{FBBDB87B-964F-4D76-9197-912D831E62CB}" presName="thickLine" presStyleLbl="alignNode1" presStyleIdx="0" presStyleCnt="6"/>
      <dgm:spPr/>
    </dgm:pt>
    <dgm:pt modelId="{5F27E66D-E8E2-4163-ACA9-28219F6BC61A}" type="pres">
      <dgm:prSet presAssocID="{FBBDB87B-964F-4D76-9197-912D831E62CB}" presName="horz1" presStyleCnt="0"/>
      <dgm:spPr/>
    </dgm:pt>
    <dgm:pt modelId="{27A3C78A-AC74-4122-97E1-DD70BEB6B7F4}" type="pres">
      <dgm:prSet presAssocID="{FBBDB87B-964F-4D76-9197-912D831E62CB}" presName="tx1" presStyleLbl="revTx" presStyleIdx="0" presStyleCnt="6"/>
      <dgm:spPr/>
    </dgm:pt>
    <dgm:pt modelId="{FE288B22-A247-4F2F-99FB-63B2E3EA3FF8}" type="pres">
      <dgm:prSet presAssocID="{FBBDB87B-964F-4D76-9197-912D831E62CB}" presName="vert1" presStyleCnt="0"/>
      <dgm:spPr/>
    </dgm:pt>
    <dgm:pt modelId="{00BACE33-6698-4636-A416-E47833FF6739}" type="pres">
      <dgm:prSet presAssocID="{6C444D97-0A91-4CD2-BCA7-9873E7748F24}" presName="thickLine" presStyleLbl="alignNode1" presStyleIdx="1" presStyleCnt="6"/>
      <dgm:spPr/>
    </dgm:pt>
    <dgm:pt modelId="{69A78A2A-4E64-434D-A9AA-5975B08D8327}" type="pres">
      <dgm:prSet presAssocID="{6C444D97-0A91-4CD2-BCA7-9873E7748F24}" presName="horz1" presStyleCnt="0"/>
      <dgm:spPr/>
    </dgm:pt>
    <dgm:pt modelId="{91596DD7-1375-4AE1-9F48-AF65284A061D}" type="pres">
      <dgm:prSet presAssocID="{6C444D97-0A91-4CD2-BCA7-9873E7748F24}" presName="tx1" presStyleLbl="revTx" presStyleIdx="1" presStyleCnt="6"/>
      <dgm:spPr/>
    </dgm:pt>
    <dgm:pt modelId="{257F8D4F-601C-4A50-A0ED-684A61D1F6C7}" type="pres">
      <dgm:prSet presAssocID="{6C444D97-0A91-4CD2-BCA7-9873E7748F24}" presName="vert1" presStyleCnt="0"/>
      <dgm:spPr/>
    </dgm:pt>
    <dgm:pt modelId="{8EAB4170-A343-429C-9E77-DD0CC37C7969}" type="pres">
      <dgm:prSet presAssocID="{0864791F-0DBF-4BF3-999E-E52F4DE06CA8}" presName="thickLine" presStyleLbl="alignNode1" presStyleIdx="2" presStyleCnt="6"/>
      <dgm:spPr/>
    </dgm:pt>
    <dgm:pt modelId="{85A2B0BD-B60C-4381-AF6C-F0E25AF0FD41}" type="pres">
      <dgm:prSet presAssocID="{0864791F-0DBF-4BF3-999E-E52F4DE06CA8}" presName="horz1" presStyleCnt="0"/>
      <dgm:spPr/>
    </dgm:pt>
    <dgm:pt modelId="{79F49FCE-372C-46B8-83BD-D6F4D722E803}" type="pres">
      <dgm:prSet presAssocID="{0864791F-0DBF-4BF3-999E-E52F4DE06CA8}" presName="tx1" presStyleLbl="revTx" presStyleIdx="2" presStyleCnt="6"/>
      <dgm:spPr/>
    </dgm:pt>
    <dgm:pt modelId="{2EBB120B-06BF-48DA-ADD0-4E11C1AB9CD4}" type="pres">
      <dgm:prSet presAssocID="{0864791F-0DBF-4BF3-999E-E52F4DE06CA8}" presName="vert1" presStyleCnt="0"/>
      <dgm:spPr/>
    </dgm:pt>
    <dgm:pt modelId="{AD6A844F-B85B-4FE8-AC54-54247D833BBE}" type="pres">
      <dgm:prSet presAssocID="{A8B94810-E2D4-45B6-9D3A-08B499DB88A9}" presName="thickLine" presStyleLbl="alignNode1" presStyleIdx="3" presStyleCnt="6"/>
      <dgm:spPr/>
    </dgm:pt>
    <dgm:pt modelId="{9882479A-D300-4E45-B32E-CB90C5FF4D3A}" type="pres">
      <dgm:prSet presAssocID="{A8B94810-E2D4-45B6-9D3A-08B499DB88A9}" presName="horz1" presStyleCnt="0"/>
      <dgm:spPr/>
    </dgm:pt>
    <dgm:pt modelId="{22BC9BBF-2818-41E7-AFD2-06D696D16284}" type="pres">
      <dgm:prSet presAssocID="{A8B94810-E2D4-45B6-9D3A-08B499DB88A9}" presName="tx1" presStyleLbl="revTx" presStyleIdx="3" presStyleCnt="6"/>
      <dgm:spPr/>
    </dgm:pt>
    <dgm:pt modelId="{8D7D421E-C1CD-4B8A-A26E-033E4223D687}" type="pres">
      <dgm:prSet presAssocID="{A8B94810-E2D4-45B6-9D3A-08B499DB88A9}" presName="vert1" presStyleCnt="0"/>
      <dgm:spPr/>
    </dgm:pt>
    <dgm:pt modelId="{E8353884-B5C7-453C-8E9B-69832D53C463}" type="pres">
      <dgm:prSet presAssocID="{E6514795-F68C-4035-B007-8C13D4B28A05}" presName="thickLine" presStyleLbl="alignNode1" presStyleIdx="4" presStyleCnt="6"/>
      <dgm:spPr/>
    </dgm:pt>
    <dgm:pt modelId="{16A34395-5BD3-401D-BE23-17E9461A8DD4}" type="pres">
      <dgm:prSet presAssocID="{E6514795-F68C-4035-B007-8C13D4B28A05}" presName="horz1" presStyleCnt="0"/>
      <dgm:spPr/>
    </dgm:pt>
    <dgm:pt modelId="{2B33ED58-B5FE-41A9-95C5-38B4E9012849}" type="pres">
      <dgm:prSet presAssocID="{E6514795-F68C-4035-B007-8C13D4B28A05}" presName="tx1" presStyleLbl="revTx" presStyleIdx="4" presStyleCnt="6"/>
      <dgm:spPr/>
    </dgm:pt>
    <dgm:pt modelId="{BCBFBFE3-3D21-4E0F-B5F5-3E605F4FF98F}" type="pres">
      <dgm:prSet presAssocID="{E6514795-F68C-4035-B007-8C13D4B28A05}" presName="vert1" presStyleCnt="0"/>
      <dgm:spPr/>
    </dgm:pt>
    <dgm:pt modelId="{163DC8BC-A3EA-4A74-B197-3028C39DA157}" type="pres">
      <dgm:prSet presAssocID="{0CD63C70-42BE-4A52-AC2A-37FFD0B35C01}" presName="thickLine" presStyleLbl="alignNode1" presStyleIdx="5" presStyleCnt="6"/>
      <dgm:spPr/>
    </dgm:pt>
    <dgm:pt modelId="{F0ABDDF9-BE23-4F0F-A3C3-AA1A7229EC82}" type="pres">
      <dgm:prSet presAssocID="{0CD63C70-42BE-4A52-AC2A-37FFD0B35C01}" presName="horz1" presStyleCnt="0"/>
      <dgm:spPr/>
    </dgm:pt>
    <dgm:pt modelId="{F8F76615-5AE7-480F-BA46-005E69B99984}" type="pres">
      <dgm:prSet presAssocID="{0CD63C70-42BE-4A52-AC2A-37FFD0B35C01}" presName="tx1" presStyleLbl="revTx" presStyleIdx="5" presStyleCnt="6"/>
      <dgm:spPr/>
    </dgm:pt>
    <dgm:pt modelId="{DDB9793D-FDFA-41BB-83E1-38E88A9CDC6A}" type="pres">
      <dgm:prSet presAssocID="{0CD63C70-42BE-4A52-AC2A-37FFD0B35C01}" presName="vert1" presStyleCnt="0"/>
      <dgm:spPr/>
    </dgm:pt>
  </dgm:ptLst>
  <dgm:cxnLst>
    <dgm:cxn modelId="{21862E0B-61EA-401B-AC32-21CD5F744B52}" type="presOf" srcId="{721BF739-D551-4706-AB41-DFF160AA2E1A}" destId="{60049D71-2D8F-4443-A107-3BBE42C48024}" srcOrd="0" destOrd="0" presId="urn:microsoft.com/office/officeart/2008/layout/LinedList"/>
    <dgm:cxn modelId="{B45E602C-1386-47B8-9CF5-82CF7685351D}" type="presOf" srcId="{A8B94810-E2D4-45B6-9D3A-08B499DB88A9}" destId="{22BC9BBF-2818-41E7-AFD2-06D696D16284}" srcOrd="0" destOrd="0" presId="urn:microsoft.com/office/officeart/2008/layout/LinedList"/>
    <dgm:cxn modelId="{66A90631-A579-4272-B583-5255CFF326E0}" srcId="{721BF739-D551-4706-AB41-DFF160AA2E1A}" destId="{E6514795-F68C-4035-B007-8C13D4B28A05}" srcOrd="4" destOrd="0" parTransId="{CF447733-2B9E-4859-9FCC-CB2ADFC6CC79}" sibTransId="{98ABF215-31AA-4AD1-8B99-8127DD6C5440}"/>
    <dgm:cxn modelId="{618E6239-E06B-4E9B-A965-7AF253BC6EF8}" srcId="{721BF739-D551-4706-AB41-DFF160AA2E1A}" destId="{0CD63C70-42BE-4A52-AC2A-37FFD0B35C01}" srcOrd="5" destOrd="0" parTransId="{3EDAAD60-ECBB-4889-B4C8-7E270A179878}" sibTransId="{E57C7E19-3BB7-4D20-8297-8361DC9820BE}"/>
    <dgm:cxn modelId="{6509413C-AD5A-43C9-BA80-184ADC4B5ED3}" type="presOf" srcId="{6C444D97-0A91-4CD2-BCA7-9873E7748F24}" destId="{91596DD7-1375-4AE1-9F48-AF65284A061D}" srcOrd="0" destOrd="0" presId="urn:microsoft.com/office/officeart/2008/layout/LinedList"/>
    <dgm:cxn modelId="{31C5B15B-EED0-4F8F-8E37-D9B9AD33296C}" srcId="{721BF739-D551-4706-AB41-DFF160AA2E1A}" destId="{FBBDB87B-964F-4D76-9197-912D831E62CB}" srcOrd="0" destOrd="0" parTransId="{A201F950-775E-4DE7-9898-DB4CA4E9E156}" sibTransId="{37D79FA6-DB03-44FC-9D89-D4F89B3BB8AD}"/>
    <dgm:cxn modelId="{9C5A815D-AA3A-4E7F-8462-FB1A32B83E49}" type="presOf" srcId="{E6514795-F68C-4035-B007-8C13D4B28A05}" destId="{2B33ED58-B5FE-41A9-95C5-38B4E9012849}" srcOrd="0" destOrd="0" presId="urn:microsoft.com/office/officeart/2008/layout/LinedList"/>
    <dgm:cxn modelId="{BC276046-B509-498D-AEDA-CCC402F56340}" type="presOf" srcId="{0864791F-0DBF-4BF3-999E-E52F4DE06CA8}" destId="{79F49FCE-372C-46B8-83BD-D6F4D722E803}" srcOrd="0" destOrd="0" presId="urn:microsoft.com/office/officeart/2008/layout/LinedList"/>
    <dgm:cxn modelId="{6AE95694-C0F8-4570-B022-F440C8B755AA}" type="presOf" srcId="{0CD63C70-42BE-4A52-AC2A-37FFD0B35C01}" destId="{F8F76615-5AE7-480F-BA46-005E69B99984}" srcOrd="0" destOrd="0" presId="urn:microsoft.com/office/officeart/2008/layout/LinedList"/>
    <dgm:cxn modelId="{F112B8BA-C7F5-46DB-AF6B-757E350A507C}" srcId="{721BF739-D551-4706-AB41-DFF160AA2E1A}" destId="{0864791F-0DBF-4BF3-999E-E52F4DE06CA8}" srcOrd="2" destOrd="0" parTransId="{C87C6BE1-A127-42B4-93A4-CC78FF47DDA1}" sibTransId="{F4D55D5C-9391-48CB-99E8-3D45394704D5}"/>
    <dgm:cxn modelId="{FD2008EB-2106-40A1-ADD2-0958F1852941}" srcId="{721BF739-D551-4706-AB41-DFF160AA2E1A}" destId="{6C444D97-0A91-4CD2-BCA7-9873E7748F24}" srcOrd="1" destOrd="0" parTransId="{6ECB2030-1627-4D2E-A3FB-EF5C3A561BCF}" sibTransId="{CF632BDC-5E26-47BE-A838-A56E96884779}"/>
    <dgm:cxn modelId="{DD2FE3EC-4FB0-42E1-B33A-312A988E6709}" srcId="{721BF739-D551-4706-AB41-DFF160AA2E1A}" destId="{A8B94810-E2D4-45B6-9D3A-08B499DB88A9}" srcOrd="3" destOrd="0" parTransId="{3B28A38E-7BCD-4570-9D54-B417E1625DFA}" sibTransId="{5332B5C7-0C7C-4C54-8309-ACF68DDED40A}"/>
    <dgm:cxn modelId="{8F7A96ED-E29D-46E2-B759-107258EBAB0F}" type="presOf" srcId="{FBBDB87B-964F-4D76-9197-912D831E62CB}" destId="{27A3C78A-AC74-4122-97E1-DD70BEB6B7F4}" srcOrd="0" destOrd="0" presId="urn:microsoft.com/office/officeart/2008/layout/LinedList"/>
    <dgm:cxn modelId="{411B1AF4-12BD-468C-8F8A-341A6EF8DBEF}" type="presParOf" srcId="{60049D71-2D8F-4443-A107-3BBE42C48024}" destId="{0090522F-2192-40AE-86B6-30B5692468FB}" srcOrd="0" destOrd="0" presId="urn:microsoft.com/office/officeart/2008/layout/LinedList"/>
    <dgm:cxn modelId="{063F9D33-DA9C-4FA0-8A86-BAB5821137F1}" type="presParOf" srcId="{60049D71-2D8F-4443-A107-3BBE42C48024}" destId="{5F27E66D-E8E2-4163-ACA9-28219F6BC61A}" srcOrd="1" destOrd="0" presId="urn:microsoft.com/office/officeart/2008/layout/LinedList"/>
    <dgm:cxn modelId="{801D02C4-0A84-4CDC-8972-BC74D8FB191E}" type="presParOf" srcId="{5F27E66D-E8E2-4163-ACA9-28219F6BC61A}" destId="{27A3C78A-AC74-4122-97E1-DD70BEB6B7F4}" srcOrd="0" destOrd="0" presId="urn:microsoft.com/office/officeart/2008/layout/LinedList"/>
    <dgm:cxn modelId="{A3516BFE-98D6-4B50-90AB-1A60163A4236}" type="presParOf" srcId="{5F27E66D-E8E2-4163-ACA9-28219F6BC61A}" destId="{FE288B22-A247-4F2F-99FB-63B2E3EA3FF8}" srcOrd="1" destOrd="0" presId="urn:microsoft.com/office/officeart/2008/layout/LinedList"/>
    <dgm:cxn modelId="{901B0D6D-46A2-48FA-A14D-CB50C2C91512}" type="presParOf" srcId="{60049D71-2D8F-4443-A107-3BBE42C48024}" destId="{00BACE33-6698-4636-A416-E47833FF6739}" srcOrd="2" destOrd="0" presId="urn:microsoft.com/office/officeart/2008/layout/LinedList"/>
    <dgm:cxn modelId="{8DFD3A9A-B8BB-4265-A56A-4E90A639A45B}" type="presParOf" srcId="{60049D71-2D8F-4443-A107-3BBE42C48024}" destId="{69A78A2A-4E64-434D-A9AA-5975B08D8327}" srcOrd="3" destOrd="0" presId="urn:microsoft.com/office/officeart/2008/layout/LinedList"/>
    <dgm:cxn modelId="{96828740-5473-48BD-877E-66BC111C690D}" type="presParOf" srcId="{69A78A2A-4E64-434D-A9AA-5975B08D8327}" destId="{91596DD7-1375-4AE1-9F48-AF65284A061D}" srcOrd="0" destOrd="0" presId="urn:microsoft.com/office/officeart/2008/layout/LinedList"/>
    <dgm:cxn modelId="{C6E335D5-E6F8-461B-9550-2BE31DF104F7}" type="presParOf" srcId="{69A78A2A-4E64-434D-A9AA-5975B08D8327}" destId="{257F8D4F-601C-4A50-A0ED-684A61D1F6C7}" srcOrd="1" destOrd="0" presId="urn:microsoft.com/office/officeart/2008/layout/LinedList"/>
    <dgm:cxn modelId="{3AC546D0-9E2D-420D-93DE-8A491282FDFC}" type="presParOf" srcId="{60049D71-2D8F-4443-A107-3BBE42C48024}" destId="{8EAB4170-A343-429C-9E77-DD0CC37C7969}" srcOrd="4" destOrd="0" presId="urn:microsoft.com/office/officeart/2008/layout/LinedList"/>
    <dgm:cxn modelId="{54AA75A5-7F7A-4CFD-B1F2-953465BBB83D}" type="presParOf" srcId="{60049D71-2D8F-4443-A107-3BBE42C48024}" destId="{85A2B0BD-B60C-4381-AF6C-F0E25AF0FD41}" srcOrd="5" destOrd="0" presId="urn:microsoft.com/office/officeart/2008/layout/LinedList"/>
    <dgm:cxn modelId="{DF989F06-2D3C-41F6-BD1E-A23596BA09FE}" type="presParOf" srcId="{85A2B0BD-B60C-4381-AF6C-F0E25AF0FD41}" destId="{79F49FCE-372C-46B8-83BD-D6F4D722E803}" srcOrd="0" destOrd="0" presId="urn:microsoft.com/office/officeart/2008/layout/LinedList"/>
    <dgm:cxn modelId="{C9555B69-B1A0-4C3A-9486-9EC1324451C1}" type="presParOf" srcId="{85A2B0BD-B60C-4381-AF6C-F0E25AF0FD41}" destId="{2EBB120B-06BF-48DA-ADD0-4E11C1AB9CD4}" srcOrd="1" destOrd="0" presId="urn:microsoft.com/office/officeart/2008/layout/LinedList"/>
    <dgm:cxn modelId="{20C7C5FB-7B4A-4F58-83DD-8C8354F60B4C}" type="presParOf" srcId="{60049D71-2D8F-4443-A107-3BBE42C48024}" destId="{AD6A844F-B85B-4FE8-AC54-54247D833BBE}" srcOrd="6" destOrd="0" presId="urn:microsoft.com/office/officeart/2008/layout/LinedList"/>
    <dgm:cxn modelId="{9C4BDE12-F9BA-463A-BD6F-5D143B6690A9}" type="presParOf" srcId="{60049D71-2D8F-4443-A107-3BBE42C48024}" destId="{9882479A-D300-4E45-B32E-CB90C5FF4D3A}" srcOrd="7" destOrd="0" presId="urn:microsoft.com/office/officeart/2008/layout/LinedList"/>
    <dgm:cxn modelId="{9752C403-345A-4B47-AA10-968FD4B2BD94}" type="presParOf" srcId="{9882479A-D300-4E45-B32E-CB90C5FF4D3A}" destId="{22BC9BBF-2818-41E7-AFD2-06D696D16284}" srcOrd="0" destOrd="0" presId="urn:microsoft.com/office/officeart/2008/layout/LinedList"/>
    <dgm:cxn modelId="{213E490C-5887-4DE0-8E9D-4A6C3B1E0133}" type="presParOf" srcId="{9882479A-D300-4E45-B32E-CB90C5FF4D3A}" destId="{8D7D421E-C1CD-4B8A-A26E-033E4223D687}" srcOrd="1" destOrd="0" presId="urn:microsoft.com/office/officeart/2008/layout/LinedList"/>
    <dgm:cxn modelId="{CFF1A0FD-B3B3-464C-986C-BE5E9DFD8B00}" type="presParOf" srcId="{60049D71-2D8F-4443-A107-3BBE42C48024}" destId="{E8353884-B5C7-453C-8E9B-69832D53C463}" srcOrd="8" destOrd="0" presId="urn:microsoft.com/office/officeart/2008/layout/LinedList"/>
    <dgm:cxn modelId="{BE0E3839-00DA-4F07-810E-A2C6BE10BE30}" type="presParOf" srcId="{60049D71-2D8F-4443-A107-3BBE42C48024}" destId="{16A34395-5BD3-401D-BE23-17E9461A8DD4}" srcOrd="9" destOrd="0" presId="urn:microsoft.com/office/officeart/2008/layout/LinedList"/>
    <dgm:cxn modelId="{D1E6FC78-C73D-4313-B221-351C13594167}" type="presParOf" srcId="{16A34395-5BD3-401D-BE23-17E9461A8DD4}" destId="{2B33ED58-B5FE-41A9-95C5-38B4E9012849}" srcOrd="0" destOrd="0" presId="urn:microsoft.com/office/officeart/2008/layout/LinedList"/>
    <dgm:cxn modelId="{851B4573-31B7-4375-BB2E-D6C930C0E608}" type="presParOf" srcId="{16A34395-5BD3-401D-BE23-17E9461A8DD4}" destId="{BCBFBFE3-3D21-4E0F-B5F5-3E605F4FF98F}" srcOrd="1" destOrd="0" presId="urn:microsoft.com/office/officeart/2008/layout/LinedList"/>
    <dgm:cxn modelId="{521FF7EB-8929-48EA-9F24-2BE79D1F3671}" type="presParOf" srcId="{60049D71-2D8F-4443-A107-3BBE42C48024}" destId="{163DC8BC-A3EA-4A74-B197-3028C39DA157}" srcOrd="10" destOrd="0" presId="urn:microsoft.com/office/officeart/2008/layout/LinedList"/>
    <dgm:cxn modelId="{A5B14B52-542F-4BA4-AF89-F5CEE2C3CCDE}" type="presParOf" srcId="{60049D71-2D8F-4443-A107-3BBE42C48024}" destId="{F0ABDDF9-BE23-4F0F-A3C3-AA1A7229EC82}" srcOrd="11" destOrd="0" presId="urn:microsoft.com/office/officeart/2008/layout/LinedList"/>
    <dgm:cxn modelId="{1904D93D-BB59-49B3-B69A-909DDB08928A}" type="presParOf" srcId="{F0ABDDF9-BE23-4F0F-A3C3-AA1A7229EC82}" destId="{F8F76615-5AE7-480F-BA46-005E69B99984}" srcOrd="0" destOrd="0" presId="urn:microsoft.com/office/officeart/2008/layout/LinedList"/>
    <dgm:cxn modelId="{9D3042A7-5BFC-40BA-B986-2743AB16A57C}" type="presParOf" srcId="{F0ABDDF9-BE23-4F0F-A3C3-AA1A7229EC82}" destId="{DDB9793D-FDFA-41BB-83E1-38E88A9CDC6A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975EFD4-8BB3-46FB-B401-6CEC4076AA23}" type="doc">
      <dgm:prSet loTypeId="urn:microsoft.com/office/officeart/2018/2/layout/IconLabelDescription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5C6BB87C-7788-44AF-B8DA-3C8ABD57D048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fr-FR" sz="1800" dirty="0"/>
            <a:t>PILOTAGE </a:t>
          </a:r>
        </a:p>
        <a:p>
          <a:pPr>
            <a:lnSpc>
              <a:spcPct val="100000"/>
            </a:lnSpc>
            <a:defRPr b="1"/>
          </a:pPr>
          <a:r>
            <a:rPr lang="fr-FR" sz="1800" b="0" dirty="0"/>
            <a:t>Président FFSA</a:t>
          </a:r>
        </a:p>
        <a:p>
          <a:pPr>
            <a:lnSpc>
              <a:spcPct val="100000"/>
            </a:lnSpc>
            <a:defRPr b="1"/>
          </a:pPr>
          <a:r>
            <a:rPr lang="fr-FR" sz="1800" b="0" dirty="0"/>
            <a:t>Directeur Technique National</a:t>
          </a:r>
        </a:p>
        <a:p>
          <a:pPr>
            <a:lnSpc>
              <a:spcPct val="100000"/>
            </a:lnSpc>
            <a:defRPr b="1"/>
          </a:pPr>
          <a:r>
            <a:rPr lang="fr-FR" sz="1800" b="0" dirty="0"/>
            <a:t>Responsable « pôle sport »</a:t>
          </a:r>
        </a:p>
        <a:p>
          <a:pPr>
            <a:defRPr b="1"/>
          </a:pPr>
          <a:endParaRPr lang="en-US" sz="1800" dirty="0"/>
        </a:p>
      </dgm:t>
    </dgm:pt>
    <dgm:pt modelId="{4A684D27-15C2-4DE6-AE5B-C7E40158B1E2}" type="parTrans" cxnId="{F2E2C9A0-8B38-41EB-AC24-20F6202249E1}">
      <dgm:prSet/>
      <dgm:spPr/>
      <dgm:t>
        <a:bodyPr/>
        <a:lstStyle/>
        <a:p>
          <a:endParaRPr lang="en-US" sz="1800"/>
        </a:p>
      </dgm:t>
    </dgm:pt>
    <dgm:pt modelId="{1C846902-7140-4D59-8C6D-1BAEB79A8C7B}" type="sibTrans" cxnId="{F2E2C9A0-8B38-41EB-AC24-20F6202249E1}">
      <dgm:prSet/>
      <dgm:spPr/>
      <dgm:t>
        <a:bodyPr/>
        <a:lstStyle/>
        <a:p>
          <a:endParaRPr lang="en-US" sz="1800"/>
        </a:p>
      </dgm:t>
    </dgm:pt>
    <dgm:pt modelId="{04A290BF-288E-4B74-B2E4-88B90297D3EB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fr-FR" sz="1800" dirty="0"/>
            <a:t>COORDINATION</a:t>
          </a:r>
        </a:p>
        <a:p>
          <a:pPr>
            <a:lnSpc>
              <a:spcPct val="100000"/>
            </a:lnSpc>
            <a:defRPr b="1"/>
          </a:pPr>
          <a:r>
            <a:rPr lang="fr-FR" sz="1800" b="0" dirty="0"/>
            <a:t>Elu délégué FFSA</a:t>
          </a:r>
        </a:p>
        <a:p>
          <a:pPr>
            <a:lnSpc>
              <a:spcPct val="100000"/>
            </a:lnSpc>
            <a:defRPr b="1"/>
          </a:pPr>
          <a:r>
            <a:rPr lang="fr-FR" sz="1800" b="0" dirty="0"/>
            <a:t>Conseiller Technique National</a:t>
          </a:r>
        </a:p>
        <a:p>
          <a:pPr>
            <a:lnSpc>
              <a:spcPct val="100000"/>
            </a:lnSpc>
            <a:defRPr b="1"/>
          </a:pPr>
          <a:r>
            <a:rPr lang="fr-FR" sz="1800" b="0" dirty="0"/>
            <a:t>CTF nationaux</a:t>
          </a:r>
        </a:p>
      </dgm:t>
    </dgm:pt>
    <dgm:pt modelId="{9B21BCE0-A29F-40E5-8160-3EFE71F10068}" type="parTrans" cxnId="{3DF2EEA7-017B-42A1-BF19-4C410394548F}">
      <dgm:prSet/>
      <dgm:spPr/>
      <dgm:t>
        <a:bodyPr/>
        <a:lstStyle/>
        <a:p>
          <a:endParaRPr lang="en-US" sz="1800"/>
        </a:p>
      </dgm:t>
    </dgm:pt>
    <dgm:pt modelId="{45AA0D77-597B-4AE0-A987-444366976144}" type="sibTrans" cxnId="{3DF2EEA7-017B-42A1-BF19-4C410394548F}">
      <dgm:prSet/>
      <dgm:spPr/>
      <dgm:t>
        <a:bodyPr/>
        <a:lstStyle/>
        <a:p>
          <a:endParaRPr lang="en-US" sz="1800"/>
        </a:p>
      </dgm:t>
    </dgm:pt>
    <dgm:pt modelId="{9C022563-CC7A-4C76-A9BE-32F63255C90C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fr-FR" sz="1800" dirty="0"/>
            <a:t>MISE EN ŒUVRE</a:t>
          </a:r>
        </a:p>
        <a:p>
          <a:pPr>
            <a:lnSpc>
              <a:spcPct val="100000"/>
            </a:lnSpc>
            <a:defRPr b="1"/>
          </a:pPr>
          <a:r>
            <a:rPr lang="fr-FR" sz="1800" dirty="0"/>
            <a:t>Commissions Sportives Nationales</a:t>
          </a:r>
        </a:p>
        <a:p>
          <a:pPr>
            <a:lnSpc>
              <a:spcPct val="100000"/>
            </a:lnSpc>
            <a:defRPr b="1"/>
          </a:pPr>
          <a:r>
            <a:rPr lang="fr-FR" sz="1800" b="0" dirty="0"/>
            <a:t>Référent Sportif Fédéral</a:t>
          </a:r>
        </a:p>
        <a:p>
          <a:pPr>
            <a:lnSpc>
              <a:spcPct val="100000"/>
            </a:lnSpc>
            <a:defRPr b="1"/>
          </a:pPr>
          <a:r>
            <a:rPr lang="fr-FR" sz="1800" b="0" dirty="0"/>
            <a:t>Référent Championnat Fédéral</a:t>
          </a:r>
        </a:p>
        <a:p>
          <a:pPr>
            <a:lnSpc>
              <a:spcPct val="100000"/>
            </a:lnSpc>
            <a:defRPr b="1"/>
          </a:pPr>
          <a:r>
            <a:rPr lang="fr-FR" sz="1800" b="0" dirty="0"/>
            <a:t>Référent Officiel Fédéral</a:t>
          </a:r>
          <a:endParaRPr lang="en-US" sz="1800" dirty="0"/>
        </a:p>
      </dgm:t>
    </dgm:pt>
    <dgm:pt modelId="{FC83F0C9-4266-453B-B05F-A15AA90E50FF}" type="parTrans" cxnId="{CD1168DC-0F5D-42A3-910D-233AEFD502D5}">
      <dgm:prSet/>
      <dgm:spPr/>
      <dgm:t>
        <a:bodyPr/>
        <a:lstStyle/>
        <a:p>
          <a:endParaRPr lang="en-US" sz="1800"/>
        </a:p>
      </dgm:t>
    </dgm:pt>
    <dgm:pt modelId="{9FB3B1CF-F4E1-4EA8-9229-1C97B8285EC1}" type="sibTrans" cxnId="{CD1168DC-0F5D-42A3-910D-233AEFD502D5}">
      <dgm:prSet/>
      <dgm:spPr/>
      <dgm:t>
        <a:bodyPr/>
        <a:lstStyle/>
        <a:p>
          <a:endParaRPr lang="en-US" sz="1800"/>
        </a:p>
      </dgm:t>
    </dgm:pt>
    <dgm:pt modelId="{D6C78084-0DF7-4D81-B254-E8AB0F04FBAE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fr-FR" sz="1800" dirty="0"/>
            <a:t>ANIMATION</a:t>
          </a:r>
        </a:p>
        <a:p>
          <a:pPr>
            <a:lnSpc>
              <a:spcPct val="100000"/>
            </a:lnSpc>
            <a:defRPr b="1"/>
          </a:pPr>
          <a:r>
            <a:rPr lang="fr-FR" sz="1800" dirty="0"/>
            <a:t>Communauté Sportive Ressource</a:t>
          </a:r>
        </a:p>
        <a:p>
          <a:pPr>
            <a:lnSpc>
              <a:spcPct val="100000"/>
            </a:lnSpc>
            <a:defRPr b="1"/>
          </a:pPr>
          <a:r>
            <a:rPr lang="fr-FR" sz="1800" b="0" dirty="0"/>
            <a:t>Référents régionaux et personnes ressources des ETR</a:t>
          </a:r>
          <a:endParaRPr lang="en-US" sz="1800" b="0" dirty="0"/>
        </a:p>
        <a:p>
          <a:pPr>
            <a:lnSpc>
              <a:spcPct val="100000"/>
            </a:lnSpc>
            <a:defRPr b="1"/>
          </a:pPr>
          <a:r>
            <a:rPr lang="fr-FR" sz="1800" b="0" dirty="0"/>
            <a:t>Sportifs pratiquants</a:t>
          </a:r>
          <a:endParaRPr lang="en-US" sz="1800" b="0" dirty="0"/>
        </a:p>
        <a:p>
          <a:pPr>
            <a:lnSpc>
              <a:spcPct val="100000"/>
            </a:lnSpc>
            <a:defRPr b="1"/>
          </a:pPr>
          <a:r>
            <a:rPr lang="fr-FR" sz="1800" b="0" dirty="0"/>
            <a:t>Encadrants des Clubs</a:t>
          </a:r>
          <a:endParaRPr lang="en-US" sz="1800" b="0" dirty="0"/>
        </a:p>
        <a:p>
          <a:pPr>
            <a:lnSpc>
              <a:spcPct val="100000"/>
            </a:lnSpc>
            <a:defRPr b="1"/>
          </a:pPr>
          <a:r>
            <a:rPr lang="fr-FR" sz="1800" b="0" dirty="0"/>
            <a:t>Officiels</a:t>
          </a:r>
          <a:r>
            <a:rPr lang="fr-FR" sz="1800" b="0"/>
            <a:t>, formateurs</a:t>
          </a:r>
          <a:endParaRPr lang="en-US" sz="1800" b="0" dirty="0"/>
        </a:p>
      </dgm:t>
    </dgm:pt>
    <dgm:pt modelId="{C3A63E81-428D-4ECB-B68E-F87FD6C43778}" type="parTrans" cxnId="{E17C7C85-25D3-4678-882B-D285E0EE23B8}">
      <dgm:prSet/>
      <dgm:spPr/>
      <dgm:t>
        <a:bodyPr/>
        <a:lstStyle/>
        <a:p>
          <a:endParaRPr lang="en-US" sz="1800"/>
        </a:p>
      </dgm:t>
    </dgm:pt>
    <dgm:pt modelId="{27ACE0E2-5378-4108-8483-69611D7EA63C}" type="sibTrans" cxnId="{E17C7C85-25D3-4678-882B-D285E0EE23B8}">
      <dgm:prSet/>
      <dgm:spPr/>
      <dgm:t>
        <a:bodyPr/>
        <a:lstStyle/>
        <a:p>
          <a:endParaRPr lang="en-US" sz="1800"/>
        </a:p>
      </dgm:t>
    </dgm:pt>
    <dgm:pt modelId="{B6452D1D-2FA2-4522-987F-9FD487CF1F72}">
      <dgm:prSet custT="1"/>
      <dgm:spPr/>
      <dgm:t>
        <a:bodyPr/>
        <a:lstStyle/>
        <a:p>
          <a:pPr>
            <a:lnSpc>
              <a:spcPct val="100000"/>
            </a:lnSpc>
          </a:pPr>
          <a:endParaRPr lang="en-US" sz="1800" dirty="0"/>
        </a:p>
      </dgm:t>
    </dgm:pt>
    <dgm:pt modelId="{1D370DC5-C59F-4209-9FE7-69DE0AD354B7}" type="parTrans" cxnId="{35BC1157-612D-4B3B-B5D3-0021F9F890F8}">
      <dgm:prSet/>
      <dgm:spPr/>
      <dgm:t>
        <a:bodyPr/>
        <a:lstStyle/>
        <a:p>
          <a:endParaRPr lang="en-US" sz="1800"/>
        </a:p>
      </dgm:t>
    </dgm:pt>
    <dgm:pt modelId="{3C0F5C31-CBD9-4C22-A70A-098DBBD22969}" type="sibTrans" cxnId="{35BC1157-612D-4B3B-B5D3-0021F9F890F8}">
      <dgm:prSet/>
      <dgm:spPr/>
      <dgm:t>
        <a:bodyPr/>
        <a:lstStyle/>
        <a:p>
          <a:endParaRPr lang="en-US" sz="1800"/>
        </a:p>
      </dgm:t>
    </dgm:pt>
    <dgm:pt modelId="{9D163975-4704-45C3-A863-2B6A1A5654A6}" type="pres">
      <dgm:prSet presAssocID="{3975EFD4-8BB3-46FB-B401-6CEC4076AA23}" presName="root" presStyleCnt="0">
        <dgm:presLayoutVars>
          <dgm:dir/>
          <dgm:resizeHandles val="exact"/>
        </dgm:presLayoutVars>
      </dgm:prSet>
      <dgm:spPr/>
    </dgm:pt>
    <dgm:pt modelId="{89E4808F-76E9-45E8-8514-45F0889CB16F}" type="pres">
      <dgm:prSet presAssocID="{5C6BB87C-7788-44AF-B8DA-3C8ABD57D048}" presName="compNode" presStyleCnt="0"/>
      <dgm:spPr/>
    </dgm:pt>
    <dgm:pt modelId="{17763631-35A4-4E87-A8F7-901C04BDF951}" type="pres">
      <dgm:prSet presAssocID="{5C6BB87C-7788-44AF-B8DA-3C8ABD57D048}" presName="iconRect" presStyleLbl="node1" presStyleIdx="0" presStyleCnt="4" custLinFactNeighborX="12483" custLinFactNeighborY="3415"/>
      <dgm:spPr>
        <a:blipFill>
          <a:blip xmlns:r="http://schemas.openxmlformats.org/officeDocument/2006/relationships" r:embed="rId1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apitaine"/>
        </a:ext>
      </dgm:extLst>
    </dgm:pt>
    <dgm:pt modelId="{5AEEFB6B-7E6C-42A4-8793-EBA1DF35E924}" type="pres">
      <dgm:prSet presAssocID="{5C6BB87C-7788-44AF-B8DA-3C8ABD57D048}" presName="iconSpace" presStyleCnt="0"/>
      <dgm:spPr/>
    </dgm:pt>
    <dgm:pt modelId="{6F3AC00A-D2BA-44F1-BD68-3D9B8B1451E4}" type="pres">
      <dgm:prSet presAssocID="{5C6BB87C-7788-44AF-B8DA-3C8ABD57D048}" presName="parTx" presStyleLbl="revTx" presStyleIdx="0" presStyleCnt="8" custScaleX="118750" custLinFactNeighborX="10580" custLinFactNeighborY="1614">
        <dgm:presLayoutVars>
          <dgm:chMax val="0"/>
          <dgm:chPref val="0"/>
        </dgm:presLayoutVars>
      </dgm:prSet>
      <dgm:spPr/>
    </dgm:pt>
    <dgm:pt modelId="{E015BC91-95FA-4FE1-9418-8E2BCC51E122}" type="pres">
      <dgm:prSet presAssocID="{5C6BB87C-7788-44AF-B8DA-3C8ABD57D048}" presName="txSpace" presStyleCnt="0"/>
      <dgm:spPr/>
    </dgm:pt>
    <dgm:pt modelId="{199E1E40-4386-494C-9B7B-706AC8BEB179}" type="pres">
      <dgm:prSet presAssocID="{5C6BB87C-7788-44AF-B8DA-3C8ABD57D048}" presName="desTx" presStyleLbl="revTx" presStyleIdx="1" presStyleCnt="8">
        <dgm:presLayoutVars/>
      </dgm:prSet>
      <dgm:spPr/>
    </dgm:pt>
    <dgm:pt modelId="{8275FA94-7B6C-4A83-8635-78A13E5A175C}" type="pres">
      <dgm:prSet presAssocID="{1C846902-7140-4D59-8C6D-1BAEB79A8C7B}" presName="sibTrans" presStyleCnt="0"/>
      <dgm:spPr/>
    </dgm:pt>
    <dgm:pt modelId="{1FBA2E62-B2F1-49EA-BDD4-05DB7E5B2F8E}" type="pres">
      <dgm:prSet presAssocID="{04A290BF-288E-4B74-B2E4-88B90297D3EB}" presName="compNode" presStyleCnt="0"/>
      <dgm:spPr/>
    </dgm:pt>
    <dgm:pt modelId="{B69CD0FF-9709-406C-9746-C434DFAA4851}" type="pres">
      <dgm:prSet presAssocID="{04A290BF-288E-4B74-B2E4-88B90297D3EB}" presName="iconRect" presStyleLbl="node1" presStyleIdx="1" presStyleCnt="4" custLinFactNeighborX="35958" custLinFactNeighborY="8854"/>
      <dgm:spPr>
        <a:blipFill>
          <a:blip xmlns:r="http://schemas.openxmlformats.org/officeDocument/2006/relationships"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anching Diagram"/>
        </a:ext>
      </dgm:extLst>
    </dgm:pt>
    <dgm:pt modelId="{41400178-705F-4559-88AE-6641675FF303}" type="pres">
      <dgm:prSet presAssocID="{04A290BF-288E-4B74-B2E4-88B90297D3EB}" presName="iconSpace" presStyleCnt="0"/>
      <dgm:spPr/>
    </dgm:pt>
    <dgm:pt modelId="{F8F1BF65-BDF4-4824-A5D2-FF0A3B7DA19B}" type="pres">
      <dgm:prSet presAssocID="{04A290BF-288E-4B74-B2E4-88B90297D3EB}" presName="parTx" presStyleLbl="revTx" presStyleIdx="2" presStyleCnt="8" custLinFactNeighborX="-3553" custLinFactNeighborY="2158">
        <dgm:presLayoutVars>
          <dgm:chMax val="0"/>
          <dgm:chPref val="0"/>
        </dgm:presLayoutVars>
      </dgm:prSet>
      <dgm:spPr/>
    </dgm:pt>
    <dgm:pt modelId="{601C2407-345E-4F61-9C79-D57D00C0CCD9}" type="pres">
      <dgm:prSet presAssocID="{04A290BF-288E-4B74-B2E4-88B90297D3EB}" presName="txSpace" presStyleCnt="0"/>
      <dgm:spPr/>
    </dgm:pt>
    <dgm:pt modelId="{A0529668-D824-4CED-9862-819ECBC6D9D1}" type="pres">
      <dgm:prSet presAssocID="{04A290BF-288E-4B74-B2E4-88B90297D3EB}" presName="desTx" presStyleLbl="revTx" presStyleIdx="3" presStyleCnt="8">
        <dgm:presLayoutVars/>
      </dgm:prSet>
      <dgm:spPr/>
    </dgm:pt>
    <dgm:pt modelId="{80B66C91-E20B-4C4C-9439-4B0C550875F0}" type="pres">
      <dgm:prSet presAssocID="{45AA0D77-597B-4AE0-A987-444366976144}" presName="sibTrans" presStyleCnt="0"/>
      <dgm:spPr/>
    </dgm:pt>
    <dgm:pt modelId="{3DDE560B-40AA-44FB-8F1D-417D3EA66A76}" type="pres">
      <dgm:prSet presAssocID="{9C022563-CC7A-4C76-A9BE-32F63255C90C}" presName="compNode" presStyleCnt="0"/>
      <dgm:spPr/>
    </dgm:pt>
    <dgm:pt modelId="{D9DD62AD-A344-4681-8509-AB2FB27CDF7B}" type="pres">
      <dgm:prSet presAssocID="{9C022563-CC7A-4C76-A9BE-32F63255C90C}" presName="iconRect" presStyleLbl="node1" presStyleIdx="2" presStyleCnt="4" custLinFactNeighborX="27310" custLinFactNeighborY="-2061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édaille"/>
        </a:ext>
      </dgm:extLst>
    </dgm:pt>
    <dgm:pt modelId="{C0F51810-9939-4409-B668-45E1BB76588C}" type="pres">
      <dgm:prSet presAssocID="{9C022563-CC7A-4C76-A9BE-32F63255C90C}" presName="iconSpace" presStyleCnt="0"/>
      <dgm:spPr/>
    </dgm:pt>
    <dgm:pt modelId="{FA383497-90AF-40B8-8BCE-0F131026C9F5}" type="pres">
      <dgm:prSet presAssocID="{9C022563-CC7A-4C76-A9BE-32F63255C90C}" presName="parTx" presStyleLbl="revTx" presStyleIdx="4" presStyleCnt="8" custLinFactNeighborX="-9559" custLinFactNeighborY="3001">
        <dgm:presLayoutVars>
          <dgm:chMax val="0"/>
          <dgm:chPref val="0"/>
        </dgm:presLayoutVars>
      </dgm:prSet>
      <dgm:spPr/>
    </dgm:pt>
    <dgm:pt modelId="{B85DA3D9-D19D-48DC-B23C-33C0D7814335}" type="pres">
      <dgm:prSet presAssocID="{9C022563-CC7A-4C76-A9BE-32F63255C90C}" presName="txSpace" presStyleCnt="0"/>
      <dgm:spPr/>
    </dgm:pt>
    <dgm:pt modelId="{4AF8AFC1-5C85-4900-92D6-66FE9196EAE1}" type="pres">
      <dgm:prSet presAssocID="{9C022563-CC7A-4C76-A9BE-32F63255C90C}" presName="desTx" presStyleLbl="revTx" presStyleIdx="5" presStyleCnt="8">
        <dgm:presLayoutVars/>
      </dgm:prSet>
      <dgm:spPr/>
    </dgm:pt>
    <dgm:pt modelId="{D9F2D2CD-1470-47D4-982A-8B5D6342D75C}" type="pres">
      <dgm:prSet presAssocID="{9FB3B1CF-F4E1-4EA8-9229-1C97B8285EC1}" presName="sibTrans" presStyleCnt="0"/>
      <dgm:spPr/>
    </dgm:pt>
    <dgm:pt modelId="{70140880-CBDF-46DB-9FA9-C49346259EBF}" type="pres">
      <dgm:prSet presAssocID="{D6C78084-0DF7-4D81-B254-E8AB0F04FBAE}" presName="compNode" presStyleCnt="0"/>
      <dgm:spPr/>
    </dgm:pt>
    <dgm:pt modelId="{B70B9F40-FFB8-4664-B549-27A6113AA0E6}" type="pres">
      <dgm:prSet presAssocID="{D6C78084-0DF7-4D81-B254-E8AB0F04FBAE}" presName="iconRect" presStyleLbl="node1" presStyleIdx="3" presStyleCnt="4" custLinFactNeighborX="44789" custLinFactNeighborY="-2061"/>
      <dgm:spPr>
        <a:blipFill>
          <a:blip xmlns:r="http://schemas.openxmlformats.org/officeDocument/2006/relationships" r:embed="rId7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uide opérationnel"/>
        </a:ext>
      </dgm:extLst>
    </dgm:pt>
    <dgm:pt modelId="{91660E1F-909D-4675-BC06-4EEF72BA21A4}" type="pres">
      <dgm:prSet presAssocID="{D6C78084-0DF7-4D81-B254-E8AB0F04FBAE}" presName="iconSpace" presStyleCnt="0"/>
      <dgm:spPr/>
    </dgm:pt>
    <dgm:pt modelId="{A7E3FF6D-61F1-46AE-AF80-9AEB6221AB9C}" type="pres">
      <dgm:prSet presAssocID="{D6C78084-0DF7-4D81-B254-E8AB0F04FBAE}" presName="parTx" presStyleLbl="revTx" presStyleIdx="6" presStyleCnt="8" custLinFactNeighborY="1688">
        <dgm:presLayoutVars>
          <dgm:chMax val="0"/>
          <dgm:chPref val="0"/>
        </dgm:presLayoutVars>
      </dgm:prSet>
      <dgm:spPr/>
    </dgm:pt>
    <dgm:pt modelId="{04A5EF92-99BE-4D4B-BAB2-71227D482DBE}" type="pres">
      <dgm:prSet presAssocID="{D6C78084-0DF7-4D81-B254-E8AB0F04FBAE}" presName="txSpace" presStyleCnt="0"/>
      <dgm:spPr/>
    </dgm:pt>
    <dgm:pt modelId="{9A05F04B-11E4-4155-AC26-6107BF31F16F}" type="pres">
      <dgm:prSet presAssocID="{D6C78084-0DF7-4D81-B254-E8AB0F04FBAE}" presName="desTx" presStyleLbl="revTx" presStyleIdx="7" presStyleCnt="8" custLinFactNeighborX="-3024" custLinFactNeighborY="-27191">
        <dgm:presLayoutVars/>
      </dgm:prSet>
      <dgm:spPr/>
    </dgm:pt>
  </dgm:ptLst>
  <dgm:cxnLst>
    <dgm:cxn modelId="{EA23F575-F817-4A51-8683-FF88714383BB}" type="presOf" srcId="{B6452D1D-2FA2-4522-987F-9FD487CF1F72}" destId="{9A05F04B-11E4-4155-AC26-6107BF31F16F}" srcOrd="0" destOrd="0" presId="urn:microsoft.com/office/officeart/2018/2/layout/IconLabelDescriptionList"/>
    <dgm:cxn modelId="{35BC1157-612D-4B3B-B5D3-0021F9F890F8}" srcId="{D6C78084-0DF7-4D81-B254-E8AB0F04FBAE}" destId="{B6452D1D-2FA2-4522-987F-9FD487CF1F72}" srcOrd="0" destOrd="0" parTransId="{1D370DC5-C59F-4209-9FE7-69DE0AD354B7}" sibTransId="{3C0F5C31-CBD9-4C22-A70A-098DBBD22969}"/>
    <dgm:cxn modelId="{E17C7C85-25D3-4678-882B-D285E0EE23B8}" srcId="{3975EFD4-8BB3-46FB-B401-6CEC4076AA23}" destId="{D6C78084-0DF7-4D81-B254-E8AB0F04FBAE}" srcOrd="3" destOrd="0" parTransId="{C3A63E81-428D-4ECB-B68E-F87FD6C43778}" sibTransId="{27ACE0E2-5378-4108-8483-69611D7EA63C}"/>
    <dgm:cxn modelId="{F2E2C9A0-8B38-41EB-AC24-20F6202249E1}" srcId="{3975EFD4-8BB3-46FB-B401-6CEC4076AA23}" destId="{5C6BB87C-7788-44AF-B8DA-3C8ABD57D048}" srcOrd="0" destOrd="0" parTransId="{4A684D27-15C2-4DE6-AE5B-C7E40158B1E2}" sibTransId="{1C846902-7140-4D59-8C6D-1BAEB79A8C7B}"/>
    <dgm:cxn modelId="{3DF2EEA7-017B-42A1-BF19-4C410394548F}" srcId="{3975EFD4-8BB3-46FB-B401-6CEC4076AA23}" destId="{04A290BF-288E-4B74-B2E4-88B90297D3EB}" srcOrd="1" destOrd="0" parTransId="{9B21BCE0-A29F-40E5-8160-3EFE71F10068}" sibTransId="{45AA0D77-597B-4AE0-A987-444366976144}"/>
    <dgm:cxn modelId="{530D84AD-5A2F-4C26-81B3-4B0035A3040A}" type="presOf" srcId="{9C022563-CC7A-4C76-A9BE-32F63255C90C}" destId="{FA383497-90AF-40B8-8BCE-0F131026C9F5}" srcOrd="0" destOrd="0" presId="urn:microsoft.com/office/officeart/2018/2/layout/IconLabelDescriptionList"/>
    <dgm:cxn modelId="{F119E4B5-9E74-4B1D-BDBD-EA8EF82AC09E}" type="presOf" srcId="{5C6BB87C-7788-44AF-B8DA-3C8ABD57D048}" destId="{6F3AC00A-D2BA-44F1-BD68-3D9B8B1451E4}" srcOrd="0" destOrd="0" presId="urn:microsoft.com/office/officeart/2018/2/layout/IconLabelDescriptionList"/>
    <dgm:cxn modelId="{72BC3CBF-D29D-4E0F-A16D-4C32FE8B3C6C}" type="presOf" srcId="{D6C78084-0DF7-4D81-B254-E8AB0F04FBAE}" destId="{A7E3FF6D-61F1-46AE-AF80-9AEB6221AB9C}" srcOrd="0" destOrd="0" presId="urn:microsoft.com/office/officeart/2018/2/layout/IconLabelDescriptionList"/>
    <dgm:cxn modelId="{CD1168DC-0F5D-42A3-910D-233AEFD502D5}" srcId="{3975EFD4-8BB3-46FB-B401-6CEC4076AA23}" destId="{9C022563-CC7A-4C76-A9BE-32F63255C90C}" srcOrd="2" destOrd="0" parTransId="{FC83F0C9-4266-453B-B05F-A15AA90E50FF}" sibTransId="{9FB3B1CF-F4E1-4EA8-9229-1C97B8285EC1}"/>
    <dgm:cxn modelId="{F4174EEF-810C-48FF-946B-9AADDE0BA2A1}" type="presOf" srcId="{3975EFD4-8BB3-46FB-B401-6CEC4076AA23}" destId="{9D163975-4704-45C3-A863-2B6A1A5654A6}" srcOrd="0" destOrd="0" presId="urn:microsoft.com/office/officeart/2018/2/layout/IconLabelDescriptionList"/>
    <dgm:cxn modelId="{4CB689F3-1C32-4324-8728-B886CC0208E2}" type="presOf" srcId="{04A290BF-288E-4B74-B2E4-88B90297D3EB}" destId="{F8F1BF65-BDF4-4824-A5D2-FF0A3B7DA19B}" srcOrd="0" destOrd="0" presId="urn:microsoft.com/office/officeart/2018/2/layout/IconLabelDescriptionList"/>
    <dgm:cxn modelId="{E6200152-BBE2-4DD1-BA5A-7AC40F0BAC8F}" type="presParOf" srcId="{9D163975-4704-45C3-A863-2B6A1A5654A6}" destId="{89E4808F-76E9-45E8-8514-45F0889CB16F}" srcOrd="0" destOrd="0" presId="urn:microsoft.com/office/officeart/2018/2/layout/IconLabelDescriptionList"/>
    <dgm:cxn modelId="{37FC09A6-EB52-4A1B-82E1-4A0CE754B56A}" type="presParOf" srcId="{89E4808F-76E9-45E8-8514-45F0889CB16F}" destId="{17763631-35A4-4E87-A8F7-901C04BDF951}" srcOrd="0" destOrd="0" presId="urn:microsoft.com/office/officeart/2018/2/layout/IconLabelDescriptionList"/>
    <dgm:cxn modelId="{6293A89E-6F2A-4358-B8D5-B6E6C4A97904}" type="presParOf" srcId="{89E4808F-76E9-45E8-8514-45F0889CB16F}" destId="{5AEEFB6B-7E6C-42A4-8793-EBA1DF35E924}" srcOrd="1" destOrd="0" presId="urn:microsoft.com/office/officeart/2018/2/layout/IconLabelDescriptionList"/>
    <dgm:cxn modelId="{C0CDCCE9-7BE4-4673-A464-3C362D54502D}" type="presParOf" srcId="{89E4808F-76E9-45E8-8514-45F0889CB16F}" destId="{6F3AC00A-D2BA-44F1-BD68-3D9B8B1451E4}" srcOrd="2" destOrd="0" presId="urn:microsoft.com/office/officeart/2018/2/layout/IconLabelDescriptionList"/>
    <dgm:cxn modelId="{249DEC8C-1778-4000-9443-F9A5712C7352}" type="presParOf" srcId="{89E4808F-76E9-45E8-8514-45F0889CB16F}" destId="{E015BC91-95FA-4FE1-9418-8E2BCC51E122}" srcOrd="3" destOrd="0" presId="urn:microsoft.com/office/officeart/2018/2/layout/IconLabelDescriptionList"/>
    <dgm:cxn modelId="{0164A76F-050C-40AE-8A04-D38F2AE6FD73}" type="presParOf" srcId="{89E4808F-76E9-45E8-8514-45F0889CB16F}" destId="{199E1E40-4386-494C-9B7B-706AC8BEB179}" srcOrd="4" destOrd="0" presId="urn:microsoft.com/office/officeart/2018/2/layout/IconLabelDescriptionList"/>
    <dgm:cxn modelId="{AC976CFB-C631-4139-B10E-B1DCB84D75B0}" type="presParOf" srcId="{9D163975-4704-45C3-A863-2B6A1A5654A6}" destId="{8275FA94-7B6C-4A83-8635-78A13E5A175C}" srcOrd="1" destOrd="0" presId="urn:microsoft.com/office/officeart/2018/2/layout/IconLabelDescriptionList"/>
    <dgm:cxn modelId="{5A527E2B-9602-4737-A021-2050C567B16C}" type="presParOf" srcId="{9D163975-4704-45C3-A863-2B6A1A5654A6}" destId="{1FBA2E62-B2F1-49EA-BDD4-05DB7E5B2F8E}" srcOrd="2" destOrd="0" presId="urn:microsoft.com/office/officeart/2018/2/layout/IconLabelDescriptionList"/>
    <dgm:cxn modelId="{1BC6B73E-F895-4199-B707-14354E03298C}" type="presParOf" srcId="{1FBA2E62-B2F1-49EA-BDD4-05DB7E5B2F8E}" destId="{B69CD0FF-9709-406C-9746-C434DFAA4851}" srcOrd="0" destOrd="0" presId="urn:microsoft.com/office/officeart/2018/2/layout/IconLabelDescriptionList"/>
    <dgm:cxn modelId="{06B6CAE2-2511-4D11-A428-D454BB9D29AD}" type="presParOf" srcId="{1FBA2E62-B2F1-49EA-BDD4-05DB7E5B2F8E}" destId="{41400178-705F-4559-88AE-6641675FF303}" srcOrd="1" destOrd="0" presId="urn:microsoft.com/office/officeart/2018/2/layout/IconLabelDescriptionList"/>
    <dgm:cxn modelId="{BAB8CF3E-8DCC-4F83-A5F7-51314EF4BC69}" type="presParOf" srcId="{1FBA2E62-B2F1-49EA-BDD4-05DB7E5B2F8E}" destId="{F8F1BF65-BDF4-4824-A5D2-FF0A3B7DA19B}" srcOrd="2" destOrd="0" presId="urn:microsoft.com/office/officeart/2018/2/layout/IconLabelDescriptionList"/>
    <dgm:cxn modelId="{7F8D883D-0537-4CA3-89B3-7A472B575FB9}" type="presParOf" srcId="{1FBA2E62-B2F1-49EA-BDD4-05DB7E5B2F8E}" destId="{601C2407-345E-4F61-9C79-D57D00C0CCD9}" srcOrd="3" destOrd="0" presId="urn:microsoft.com/office/officeart/2018/2/layout/IconLabelDescriptionList"/>
    <dgm:cxn modelId="{100F65BD-88A8-4BF4-AC28-A93C9FAED318}" type="presParOf" srcId="{1FBA2E62-B2F1-49EA-BDD4-05DB7E5B2F8E}" destId="{A0529668-D824-4CED-9862-819ECBC6D9D1}" srcOrd="4" destOrd="0" presId="urn:microsoft.com/office/officeart/2018/2/layout/IconLabelDescriptionList"/>
    <dgm:cxn modelId="{FE35426F-1EAE-4A44-98AC-9FAE44E9B183}" type="presParOf" srcId="{9D163975-4704-45C3-A863-2B6A1A5654A6}" destId="{80B66C91-E20B-4C4C-9439-4B0C550875F0}" srcOrd="3" destOrd="0" presId="urn:microsoft.com/office/officeart/2018/2/layout/IconLabelDescriptionList"/>
    <dgm:cxn modelId="{44148EAC-8DF5-41BC-9519-5D86E7FA03AC}" type="presParOf" srcId="{9D163975-4704-45C3-A863-2B6A1A5654A6}" destId="{3DDE560B-40AA-44FB-8F1D-417D3EA66A76}" srcOrd="4" destOrd="0" presId="urn:microsoft.com/office/officeart/2018/2/layout/IconLabelDescriptionList"/>
    <dgm:cxn modelId="{A712B7E5-2482-4D3D-8282-61692BB964FE}" type="presParOf" srcId="{3DDE560B-40AA-44FB-8F1D-417D3EA66A76}" destId="{D9DD62AD-A344-4681-8509-AB2FB27CDF7B}" srcOrd="0" destOrd="0" presId="urn:microsoft.com/office/officeart/2018/2/layout/IconLabelDescriptionList"/>
    <dgm:cxn modelId="{6689FC64-1136-4F81-A1B0-707539E3B747}" type="presParOf" srcId="{3DDE560B-40AA-44FB-8F1D-417D3EA66A76}" destId="{C0F51810-9939-4409-B668-45E1BB76588C}" srcOrd="1" destOrd="0" presId="urn:microsoft.com/office/officeart/2018/2/layout/IconLabelDescriptionList"/>
    <dgm:cxn modelId="{318F05C2-42F5-42A4-A85F-8B88A4B32812}" type="presParOf" srcId="{3DDE560B-40AA-44FB-8F1D-417D3EA66A76}" destId="{FA383497-90AF-40B8-8BCE-0F131026C9F5}" srcOrd="2" destOrd="0" presId="urn:microsoft.com/office/officeart/2018/2/layout/IconLabelDescriptionList"/>
    <dgm:cxn modelId="{53DB0F60-832C-4BD6-A655-C3B8A21AF1B4}" type="presParOf" srcId="{3DDE560B-40AA-44FB-8F1D-417D3EA66A76}" destId="{B85DA3D9-D19D-48DC-B23C-33C0D7814335}" srcOrd="3" destOrd="0" presId="urn:microsoft.com/office/officeart/2018/2/layout/IconLabelDescriptionList"/>
    <dgm:cxn modelId="{42FBC2FF-8004-49AE-9F28-16077BB33508}" type="presParOf" srcId="{3DDE560B-40AA-44FB-8F1D-417D3EA66A76}" destId="{4AF8AFC1-5C85-4900-92D6-66FE9196EAE1}" srcOrd="4" destOrd="0" presId="urn:microsoft.com/office/officeart/2018/2/layout/IconLabelDescriptionList"/>
    <dgm:cxn modelId="{CEC18B4B-5819-48E3-81FF-F30728CED1CF}" type="presParOf" srcId="{9D163975-4704-45C3-A863-2B6A1A5654A6}" destId="{D9F2D2CD-1470-47D4-982A-8B5D6342D75C}" srcOrd="5" destOrd="0" presId="urn:microsoft.com/office/officeart/2018/2/layout/IconLabelDescriptionList"/>
    <dgm:cxn modelId="{637EE87D-3115-4407-87B1-E1B84FFA95F0}" type="presParOf" srcId="{9D163975-4704-45C3-A863-2B6A1A5654A6}" destId="{70140880-CBDF-46DB-9FA9-C49346259EBF}" srcOrd="6" destOrd="0" presId="urn:microsoft.com/office/officeart/2018/2/layout/IconLabelDescriptionList"/>
    <dgm:cxn modelId="{0AD6E95B-B84F-48B1-9B90-50BB2066B211}" type="presParOf" srcId="{70140880-CBDF-46DB-9FA9-C49346259EBF}" destId="{B70B9F40-FFB8-4664-B549-27A6113AA0E6}" srcOrd="0" destOrd="0" presId="urn:microsoft.com/office/officeart/2018/2/layout/IconLabelDescriptionList"/>
    <dgm:cxn modelId="{C962C466-EAA9-4C72-9B7E-815F36C39106}" type="presParOf" srcId="{70140880-CBDF-46DB-9FA9-C49346259EBF}" destId="{91660E1F-909D-4675-BC06-4EEF72BA21A4}" srcOrd="1" destOrd="0" presId="urn:microsoft.com/office/officeart/2018/2/layout/IconLabelDescriptionList"/>
    <dgm:cxn modelId="{AA9E2E6E-BA17-4DB3-9C5E-303245AE43F7}" type="presParOf" srcId="{70140880-CBDF-46DB-9FA9-C49346259EBF}" destId="{A7E3FF6D-61F1-46AE-AF80-9AEB6221AB9C}" srcOrd="2" destOrd="0" presId="urn:microsoft.com/office/officeart/2018/2/layout/IconLabelDescriptionList"/>
    <dgm:cxn modelId="{0A33770D-99A9-46CD-95E4-82B71096EBA8}" type="presParOf" srcId="{70140880-CBDF-46DB-9FA9-C49346259EBF}" destId="{04A5EF92-99BE-4D4B-BAB2-71227D482DBE}" srcOrd="3" destOrd="0" presId="urn:microsoft.com/office/officeart/2018/2/layout/IconLabelDescriptionList"/>
    <dgm:cxn modelId="{D8B78D90-8B04-4FB9-8A76-E1E8DB07089F}" type="presParOf" srcId="{70140880-CBDF-46DB-9FA9-C49346259EBF}" destId="{9A05F04B-11E4-4155-AC26-6107BF31F16F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7F38578-5ADB-4C05-A26C-9DC2B609C1A7}" type="doc">
      <dgm:prSet loTypeId="urn:microsoft.com/office/officeart/2005/8/layout/cycle8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18B57CDE-2C93-4637-9ED5-00C80A6B39F3}">
      <dgm:prSet custT="1"/>
      <dgm:spPr/>
      <dgm:t>
        <a:bodyPr/>
        <a:lstStyle/>
        <a:p>
          <a:r>
            <a:rPr lang="fr-FR" sz="1800" dirty="0"/>
            <a:t>Famille</a:t>
          </a:r>
        </a:p>
        <a:p>
          <a:r>
            <a:rPr lang="fr-FR" sz="1800" dirty="0"/>
            <a:t>Commissions</a:t>
          </a:r>
          <a:r>
            <a:rPr lang="fr-FR" sz="1600" dirty="0"/>
            <a:t> </a:t>
          </a:r>
          <a:r>
            <a:rPr lang="fr-FR" sz="1800" dirty="0"/>
            <a:t>paralympiques</a:t>
          </a:r>
          <a:endParaRPr lang="en-US" sz="1600" dirty="0"/>
        </a:p>
      </dgm:t>
    </dgm:pt>
    <dgm:pt modelId="{02720783-0F6D-4ED2-BE7E-2F1138D44857}" type="parTrans" cxnId="{E0592B1E-290B-4FC8-BE0C-118FFC4570C3}">
      <dgm:prSet/>
      <dgm:spPr/>
      <dgm:t>
        <a:bodyPr/>
        <a:lstStyle/>
        <a:p>
          <a:endParaRPr lang="en-US" sz="1600"/>
        </a:p>
      </dgm:t>
    </dgm:pt>
    <dgm:pt modelId="{8E5664F1-26D9-4F02-80C5-B0A7A1758953}" type="sibTrans" cxnId="{E0592B1E-290B-4FC8-BE0C-118FFC4570C3}">
      <dgm:prSet/>
      <dgm:spPr/>
      <dgm:t>
        <a:bodyPr/>
        <a:lstStyle/>
        <a:p>
          <a:endParaRPr lang="en-US" sz="1600"/>
        </a:p>
      </dgm:t>
    </dgm:pt>
    <dgm:pt modelId="{68F67B6F-03C8-4AAF-9EBC-9A70D6A296AF}">
      <dgm:prSet custT="1"/>
      <dgm:spPr/>
      <dgm:t>
        <a:bodyPr/>
        <a:lstStyle/>
        <a:p>
          <a:r>
            <a:rPr lang="fr-FR" sz="1800" dirty="0"/>
            <a:t>Famille</a:t>
          </a:r>
        </a:p>
        <a:p>
          <a:r>
            <a:rPr lang="fr-FR" sz="1800" dirty="0"/>
            <a:t>Commissions en devenir paralympique</a:t>
          </a:r>
          <a:endParaRPr lang="en-US" sz="1800" dirty="0"/>
        </a:p>
      </dgm:t>
    </dgm:pt>
    <dgm:pt modelId="{673DF9F9-DFF1-418D-BAAB-615187C5FEF4}" type="parTrans" cxnId="{11243DAE-2395-4983-93B0-9487967BD4DA}">
      <dgm:prSet/>
      <dgm:spPr/>
      <dgm:t>
        <a:bodyPr/>
        <a:lstStyle/>
        <a:p>
          <a:endParaRPr lang="en-US" sz="1600"/>
        </a:p>
      </dgm:t>
    </dgm:pt>
    <dgm:pt modelId="{7D3C1A70-4A75-48C9-B1C4-B5A2AF0EA0B1}" type="sibTrans" cxnId="{11243DAE-2395-4983-93B0-9487967BD4DA}">
      <dgm:prSet/>
      <dgm:spPr/>
      <dgm:t>
        <a:bodyPr/>
        <a:lstStyle/>
        <a:p>
          <a:endParaRPr lang="en-US" sz="1600"/>
        </a:p>
      </dgm:t>
    </dgm:pt>
    <dgm:pt modelId="{95795CBB-92EE-4F8B-9B93-699CB3A3D8C9}">
      <dgm:prSet custT="1"/>
      <dgm:spPr/>
      <dgm:t>
        <a:bodyPr/>
        <a:lstStyle/>
        <a:p>
          <a:r>
            <a:rPr lang="fr-FR" sz="1800" dirty="0"/>
            <a:t>Famille</a:t>
          </a:r>
        </a:p>
        <a:p>
          <a:r>
            <a:rPr lang="fr-FR" sz="1800" dirty="0"/>
            <a:t>Commissions</a:t>
          </a:r>
          <a:r>
            <a:rPr lang="fr-FR" sz="1600" dirty="0"/>
            <a:t> SHN Virtus GG</a:t>
          </a:r>
          <a:endParaRPr lang="en-US" sz="1600" dirty="0"/>
        </a:p>
      </dgm:t>
    </dgm:pt>
    <dgm:pt modelId="{EA83F23C-D679-4F81-9091-723A741FD8BD}" type="parTrans" cxnId="{A713387E-C40E-4489-842F-78527354DA0D}">
      <dgm:prSet/>
      <dgm:spPr/>
      <dgm:t>
        <a:bodyPr/>
        <a:lstStyle/>
        <a:p>
          <a:endParaRPr lang="en-US" sz="1600"/>
        </a:p>
      </dgm:t>
    </dgm:pt>
    <dgm:pt modelId="{925A0580-2074-4CD4-912F-157A575A0997}" type="sibTrans" cxnId="{A713387E-C40E-4489-842F-78527354DA0D}">
      <dgm:prSet/>
      <dgm:spPr/>
      <dgm:t>
        <a:bodyPr/>
        <a:lstStyle/>
        <a:p>
          <a:endParaRPr lang="en-US" sz="1600"/>
        </a:p>
      </dgm:t>
    </dgm:pt>
    <dgm:pt modelId="{E581C621-80A2-45A8-8190-6CBC18D98466}">
      <dgm:prSet custT="1"/>
      <dgm:spPr/>
      <dgm:t>
        <a:bodyPr/>
        <a:lstStyle/>
        <a:p>
          <a:r>
            <a:rPr lang="fr-FR" sz="1800" dirty="0"/>
            <a:t>Famille</a:t>
          </a:r>
        </a:p>
        <a:p>
          <a:r>
            <a:rPr lang="fr-FR" sz="1800" dirty="0"/>
            <a:t>Commissions délégataires</a:t>
          </a:r>
          <a:endParaRPr lang="en-US" sz="1800" dirty="0"/>
        </a:p>
      </dgm:t>
    </dgm:pt>
    <dgm:pt modelId="{94C4DF5E-7529-4E3B-80AD-4842E8DEE448}" type="parTrans" cxnId="{D9FCD875-03F6-4193-BBFC-B107A2F148EA}">
      <dgm:prSet/>
      <dgm:spPr/>
      <dgm:t>
        <a:bodyPr/>
        <a:lstStyle/>
        <a:p>
          <a:endParaRPr lang="en-US" sz="1600"/>
        </a:p>
      </dgm:t>
    </dgm:pt>
    <dgm:pt modelId="{A046741C-432C-42BC-8ED9-FF4276FB2FD3}" type="sibTrans" cxnId="{D9FCD875-03F6-4193-BBFC-B107A2F148EA}">
      <dgm:prSet/>
      <dgm:spPr/>
      <dgm:t>
        <a:bodyPr/>
        <a:lstStyle/>
        <a:p>
          <a:endParaRPr lang="en-US" sz="1600"/>
        </a:p>
      </dgm:t>
    </dgm:pt>
    <dgm:pt modelId="{A639B758-7080-4062-A7FE-CFBF77F69528}" type="pres">
      <dgm:prSet presAssocID="{F7F38578-5ADB-4C05-A26C-9DC2B609C1A7}" presName="compositeShape" presStyleCnt="0">
        <dgm:presLayoutVars>
          <dgm:chMax val="7"/>
          <dgm:dir/>
          <dgm:resizeHandles val="exact"/>
        </dgm:presLayoutVars>
      </dgm:prSet>
      <dgm:spPr/>
    </dgm:pt>
    <dgm:pt modelId="{33733414-923B-4941-8EE8-6BB6401ACE84}" type="pres">
      <dgm:prSet presAssocID="{F7F38578-5ADB-4C05-A26C-9DC2B609C1A7}" presName="wedge1" presStyleLbl="node1" presStyleIdx="0" presStyleCnt="4"/>
      <dgm:spPr/>
    </dgm:pt>
    <dgm:pt modelId="{D390FAD4-058E-426D-BD7E-D2D6275B5192}" type="pres">
      <dgm:prSet presAssocID="{F7F38578-5ADB-4C05-A26C-9DC2B609C1A7}" presName="dummy1a" presStyleCnt="0"/>
      <dgm:spPr/>
    </dgm:pt>
    <dgm:pt modelId="{34E1C647-BEE1-4763-B93B-4AD5E1D07FAB}" type="pres">
      <dgm:prSet presAssocID="{F7F38578-5ADB-4C05-A26C-9DC2B609C1A7}" presName="dummy1b" presStyleCnt="0"/>
      <dgm:spPr/>
    </dgm:pt>
    <dgm:pt modelId="{B02AD30E-625A-489E-8017-D676F1D45F26}" type="pres">
      <dgm:prSet presAssocID="{F7F38578-5ADB-4C05-A26C-9DC2B609C1A7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81BDC995-B404-4AFF-943E-EC4EA63ADF15}" type="pres">
      <dgm:prSet presAssocID="{F7F38578-5ADB-4C05-A26C-9DC2B609C1A7}" presName="wedge2" presStyleLbl="node1" presStyleIdx="1" presStyleCnt="4"/>
      <dgm:spPr/>
    </dgm:pt>
    <dgm:pt modelId="{226139D7-BB16-471A-B2C6-961B2BFD6DD9}" type="pres">
      <dgm:prSet presAssocID="{F7F38578-5ADB-4C05-A26C-9DC2B609C1A7}" presName="dummy2a" presStyleCnt="0"/>
      <dgm:spPr/>
    </dgm:pt>
    <dgm:pt modelId="{1012871A-F0AD-4C50-BEF6-D4809639F13B}" type="pres">
      <dgm:prSet presAssocID="{F7F38578-5ADB-4C05-A26C-9DC2B609C1A7}" presName="dummy2b" presStyleCnt="0"/>
      <dgm:spPr/>
    </dgm:pt>
    <dgm:pt modelId="{1AAA06DB-4AD8-497E-BDB0-D10734A5D19F}" type="pres">
      <dgm:prSet presAssocID="{F7F38578-5ADB-4C05-A26C-9DC2B609C1A7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CDF99C08-8A85-492D-8198-2E1A809F3D42}" type="pres">
      <dgm:prSet presAssocID="{F7F38578-5ADB-4C05-A26C-9DC2B609C1A7}" presName="wedge3" presStyleLbl="node1" presStyleIdx="2" presStyleCnt="4"/>
      <dgm:spPr/>
    </dgm:pt>
    <dgm:pt modelId="{21F98BAF-70C6-4F5E-8458-28DEA5700DC6}" type="pres">
      <dgm:prSet presAssocID="{F7F38578-5ADB-4C05-A26C-9DC2B609C1A7}" presName="dummy3a" presStyleCnt="0"/>
      <dgm:spPr/>
    </dgm:pt>
    <dgm:pt modelId="{71B95008-C7DA-4EFB-AB82-AD90D278D89C}" type="pres">
      <dgm:prSet presAssocID="{F7F38578-5ADB-4C05-A26C-9DC2B609C1A7}" presName="dummy3b" presStyleCnt="0"/>
      <dgm:spPr/>
    </dgm:pt>
    <dgm:pt modelId="{C0F3C6B9-B0F0-4408-A2EC-6309B8E95BF5}" type="pres">
      <dgm:prSet presAssocID="{F7F38578-5ADB-4C05-A26C-9DC2B609C1A7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23E3FF99-0725-49CA-BBD5-A4BA55CA002B}" type="pres">
      <dgm:prSet presAssocID="{F7F38578-5ADB-4C05-A26C-9DC2B609C1A7}" presName="wedge4" presStyleLbl="node1" presStyleIdx="3" presStyleCnt="4"/>
      <dgm:spPr/>
    </dgm:pt>
    <dgm:pt modelId="{8BDC74FE-6850-4BE2-8328-AF804D2659FD}" type="pres">
      <dgm:prSet presAssocID="{F7F38578-5ADB-4C05-A26C-9DC2B609C1A7}" presName="dummy4a" presStyleCnt="0"/>
      <dgm:spPr/>
    </dgm:pt>
    <dgm:pt modelId="{9E022DFC-D21E-443B-BD2A-EEDAEC9C905A}" type="pres">
      <dgm:prSet presAssocID="{F7F38578-5ADB-4C05-A26C-9DC2B609C1A7}" presName="dummy4b" presStyleCnt="0"/>
      <dgm:spPr/>
    </dgm:pt>
    <dgm:pt modelId="{3E5418FA-D85B-40A9-83AC-839B69FA7889}" type="pres">
      <dgm:prSet presAssocID="{F7F38578-5ADB-4C05-A26C-9DC2B609C1A7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B8C01FC9-B74A-4FCB-B832-7F5E4D33ECEA}" type="pres">
      <dgm:prSet presAssocID="{8E5664F1-26D9-4F02-80C5-B0A7A1758953}" presName="arrowWedge1" presStyleLbl="fgSibTrans2D1" presStyleIdx="0" presStyleCnt="4"/>
      <dgm:spPr/>
    </dgm:pt>
    <dgm:pt modelId="{8C450DAA-9494-4187-B3C8-37F2C469E15A}" type="pres">
      <dgm:prSet presAssocID="{7D3C1A70-4A75-48C9-B1C4-B5A2AF0EA0B1}" presName="arrowWedge2" presStyleLbl="fgSibTrans2D1" presStyleIdx="1" presStyleCnt="4"/>
      <dgm:spPr/>
    </dgm:pt>
    <dgm:pt modelId="{F2C517CC-8413-4770-807F-78133ADBEAA3}" type="pres">
      <dgm:prSet presAssocID="{925A0580-2074-4CD4-912F-157A575A0997}" presName="arrowWedge3" presStyleLbl="fgSibTrans2D1" presStyleIdx="2" presStyleCnt="4"/>
      <dgm:spPr/>
    </dgm:pt>
    <dgm:pt modelId="{97F2B223-3BD6-4916-8CD6-A886299044F8}" type="pres">
      <dgm:prSet presAssocID="{A046741C-432C-42BC-8ED9-FF4276FB2FD3}" presName="arrowWedge4" presStyleLbl="fgSibTrans2D1" presStyleIdx="3" presStyleCnt="4"/>
      <dgm:spPr/>
    </dgm:pt>
  </dgm:ptLst>
  <dgm:cxnLst>
    <dgm:cxn modelId="{8CA17C00-FE21-4EB0-B0E0-8B0F40649255}" type="presOf" srcId="{F7F38578-5ADB-4C05-A26C-9DC2B609C1A7}" destId="{A639B758-7080-4062-A7FE-CFBF77F69528}" srcOrd="0" destOrd="0" presId="urn:microsoft.com/office/officeart/2005/8/layout/cycle8"/>
    <dgm:cxn modelId="{39E17602-85DA-420B-AC4C-AF33B91704DC}" type="presOf" srcId="{95795CBB-92EE-4F8B-9B93-699CB3A3D8C9}" destId="{C0F3C6B9-B0F0-4408-A2EC-6309B8E95BF5}" srcOrd="1" destOrd="0" presId="urn:microsoft.com/office/officeart/2005/8/layout/cycle8"/>
    <dgm:cxn modelId="{92FB1517-1AFF-46A5-9D3D-1D1D5691BD85}" type="presOf" srcId="{E581C621-80A2-45A8-8190-6CBC18D98466}" destId="{23E3FF99-0725-49CA-BBD5-A4BA55CA002B}" srcOrd="0" destOrd="0" presId="urn:microsoft.com/office/officeart/2005/8/layout/cycle8"/>
    <dgm:cxn modelId="{E0592B1E-290B-4FC8-BE0C-118FFC4570C3}" srcId="{F7F38578-5ADB-4C05-A26C-9DC2B609C1A7}" destId="{18B57CDE-2C93-4637-9ED5-00C80A6B39F3}" srcOrd="0" destOrd="0" parTransId="{02720783-0F6D-4ED2-BE7E-2F1138D44857}" sibTransId="{8E5664F1-26D9-4F02-80C5-B0A7A1758953}"/>
    <dgm:cxn modelId="{3CEC2023-88CE-4CAA-BB02-5B3C9DC2CCDE}" type="presOf" srcId="{E581C621-80A2-45A8-8190-6CBC18D98466}" destId="{3E5418FA-D85B-40A9-83AC-839B69FA7889}" srcOrd="1" destOrd="0" presId="urn:microsoft.com/office/officeart/2005/8/layout/cycle8"/>
    <dgm:cxn modelId="{CDF0AA3C-C184-47FE-8CC7-991AA33C7254}" type="presOf" srcId="{95795CBB-92EE-4F8B-9B93-699CB3A3D8C9}" destId="{CDF99C08-8A85-492D-8198-2E1A809F3D42}" srcOrd="0" destOrd="0" presId="urn:microsoft.com/office/officeart/2005/8/layout/cycle8"/>
    <dgm:cxn modelId="{31E48940-6DDD-4060-935B-4CB00F722618}" type="presOf" srcId="{18B57CDE-2C93-4637-9ED5-00C80A6B39F3}" destId="{B02AD30E-625A-489E-8017-D676F1D45F26}" srcOrd="1" destOrd="0" presId="urn:microsoft.com/office/officeart/2005/8/layout/cycle8"/>
    <dgm:cxn modelId="{6972CD67-D6D2-4ABB-90C1-BD2ABA4CCAED}" type="presOf" srcId="{68F67B6F-03C8-4AAF-9EBC-9A70D6A296AF}" destId="{81BDC995-B404-4AFF-943E-EC4EA63ADF15}" srcOrd="0" destOrd="0" presId="urn:microsoft.com/office/officeart/2005/8/layout/cycle8"/>
    <dgm:cxn modelId="{D9FCD875-03F6-4193-BBFC-B107A2F148EA}" srcId="{F7F38578-5ADB-4C05-A26C-9DC2B609C1A7}" destId="{E581C621-80A2-45A8-8190-6CBC18D98466}" srcOrd="3" destOrd="0" parTransId="{94C4DF5E-7529-4E3B-80AD-4842E8DEE448}" sibTransId="{A046741C-432C-42BC-8ED9-FF4276FB2FD3}"/>
    <dgm:cxn modelId="{A713387E-C40E-4489-842F-78527354DA0D}" srcId="{F7F38578-5ADB-4C05-A26C-9DC2B609C1A7}" destId="{95795CBB-92EE-4F8B-9B93-699CB3A3D8C9}" srcOrd="2" destOrd="0" parTransId="{EA83F23C-D679-4F81-9091-723A741FD8BD}" sibTransId="{925A0580-2074-4CD4-912F-157A575A0997}"/>
    <dgm:cxn modelId="{368FE69A-9F5F-4307-A7BD-33CA2EE8040B}" type="presOf" srcId="{68F67B6F-03C8-4AAF-9EBC-9A70D6A296AF}" destId="{1AAA06DB-4AD8-497E-BDB0-D10734A5D19F}" srcOrd="1" destOrd="0" presId="urn:microsoft.com/office/officeart/2005/8/layout/cycle8"/>
    <dgm:cxn modelId="{11243DAE-2395-4983-93B0-9487967BD4DA}" srcId="{F7F38578-5ADB-4C05-A26C-9DC2B609C1A7}" destId="{68F67B6F-03C8-4AAF-9EBC-9A70D6A296AF}" srcOrd="1" destOrd="0" parTransId="{673DF9F9-DFF1-418D-BAAB-615187C5FEF4}" sibTransId="{7D3C1A70-4A75-48C9-B1C4-B5A2AF0EA0B1}"/>
    <dgm:cxn modelId="{93F56DE3-FF2D-45D0-B6FF-E47AF76872C4}" type="presOf" srcId="{18B57CDE-2C93-4637-9ED5-00C80A6B39F3}" destId="{33733414-923B-4941-8EE8-6BB6401ACE84}" srcOrd="0" destOrd="0" presId="urn:microsoft.com/office/officeart/2005/8/layout/cycle8"/>
    <dgm:cxn modelId="{840B5112-01FF-4485-9C9F-04ADBC1E3BCA}" type="presParOf" srcId="{A639B758-7080-4062-A7FE-CFBF77F69528}" destId="{33733414-923B-4941-8EE8-6BB6401ACE84}" srcOrd="0" destOrd="0" presId="urn:microsoft.com/office/officeart/2005/8/layout/cycle8"/>
    <dgm:cxn modelId="{4864E2F6-6EFA-4AFC-868A-BCB310D36231}" type="presParOf" srcId="{A639B758-7080-4062-A7FE-CFBF77F69528}" destId="{D390FAD4-058E-426D-BD7E-D2D6275B5192}" srcOrd="1" destOrd="0" presId="urn:microsoft.com/office/officeart/2005/8/layout/cycle8"/>
    <dgm:cxn modelId="{5CC3E879-9A15-4229-AC27-2DE1070B18B5}" type="presParOf" srcId="{A639B758-7080-4062-A7FE-CFBF77F69528}" destId="{34E1C647-BEE1-4763-B93B-4AD5E1D07FAB}" srcOrd="2" destOrd="0" presId="urn:microsoft.com/office/officeart/2005/8/layout/cycle8"/>
    <dgm:cxn modelId="{0F671811-9F1E-4971-AA9E-9A9AA8FFA275}" type="presParOf" srcId="{A639B758-7080-4062-A7FE-CFBF77F69528}" destId="{B02AD30E-625A-489E-8017-D676F1D45F26}" srcOrd="3" destOrd="0" presId="urn:microsoft.com/office/officeart/2005/8/layout/cycle8"/>
    <dgm:cxn modelId="{510A4025-5171-40F9-A7B0-BB5861671DB3}" type="presParOf" srcId="{A639B758-7080-4062-A7FE-CFBF77F69528}" destId="{81BDC995-B404-4AFF-943E-EC4EA63ADF15}" srcOrd="4" destOrd="0" presId="urn:microsoft.com/office/officeart/2005/8/layout/cycle8"/>
    <dgm:cxn modelId="{90001A0D-2627-454F-A4E5-F5A8FD4F10EC}" type="presParOf" srcId="{A639B758-7080-4062-A7FE-CFBF77F69528}" destId="{226139D7-BB16-471A-B2C6-961B2BFD6DD9}" srcOrd="5" destOrd="0" presId="urn:microsoft.com/office/officeart/2005/8/layout/cycle8"/>
    <dgm:cxn modelId="{2DB66508-64CF-43EB-8B74-A7E849970697}" type="presParOf" srcId="{A639B758-7080-4062-A7FE-CFBF77F69528}" destId="{1012871A-F0AD-4C50-BEF6-D4809639F13B}" srcOrd="6" destOrd="0" presId="urn:microsoft.com/office/officeart/2005/8/layout/cycle8"/>
    <dgm:cxn modelId="{B5CB81BF-D8DB-4AFF-ADB2-8D07C422CD38}" type="presParOf" srcId="{A639B758-7080-4062-A7FE-CFBF77F69528}" destId="{1AAA06DB-4AD8-497E-BDB0-D10734A5D19F}" srcOrd="7" destOrd="0" presId="urn:microsoft.com/office/officeart/2005/8/layout/cycle8"/>
    <dgm:cxn modelId="{EA9453F9-0C52-407B-88D4-40380D16F27D}" type="presParOf" srcId="{A639B758-7080-4062-A7FE-CFBF77F69528}" destId="{CDF99C08-8A85-492D-8198-2E1A809F3D42}" srcOrd="8" destOrd="0" presId="urn:microsoft.com/office/officeart/2005/8/layout/cycle8"/>
    <dgm:cxn modelId="{3464ECB6-60A9-4301-827A-D0CFAAE921B1}" type="presParOf" srcId="{A639B758-7080-4062-A7FE-CFBF77F69528}" destId="{21F98BAF-70C6-4F5E-8458-28DEA5700DC6}" srcOrd="9" destOrd="0" presId="urn:microsoft.com/office/officeart/2005/8/layout/cycle8"/>
    <dgm:cxn modelId="{543AEACA-0692-420B-8B57-CB972825BBC2}" type="presParOf" srcId="{A639B758-7080-4062-A7FE-CFBF77F69528}" destId="{71B95008-C7DA-4EFB-AB82-AD90D278D89C}" srcOrd="10" destOrd="0" presId="urn:microsoft.com/office/officeart/2005/8/layout/cycle8"/>
    <dgm:cxn modelId="{FFA4CEE8-7D67-4F5C-A90A-5BB7255A9D0F}" type="presParOf" srcId="{A639B758-7080-4062-A7FE-CFBF77F69528}" destId="{C0F3C6B9-B0F0-4408-A2EC-6309B8E95BF5}" srcOrd="11" destOrd="0" presId="urn:microsoft.com/office/officeart/2005/8/layout/cycle8"/>
    <dgm:cxn modelId="{9B744412-BA90-4C07-9DAB-2F17A5058D82}" type="presParOf" srcId="{A639B758-7080-4062-A7FE-CFBF77F69528}" destId="{23E3FF99-0725-49CA-BBD5-A4BA55CA002B}" srcOrd="12" destOrd="0" presId="urn:microsoft.com/office/officeart/2005/8/layout/cycle8"/>
    <dgm:cxn modelId="{DEE5F4F1-C350-47FB-90E7-4E957A57D676}" type="presParOf" srcId="{A639B758-7080-4062-A7FE-CFBF77F69528}" destId="{8BDC74FE-6850-4BE2-8328-AF804D2659FD}" srcOrd="13" destOrd="0" presId="urn:microsoft.com/office/officeart/2005/8/layout/cycle8"/>
    <dgm:cxn modelId="{62596548-6920-40DB-B07F-14F4014EA85B}" type="presParOf" srcId="{A639B758-7080-4062-A7FE-CFBF77F69528}" destId="{9E022DFC-D21E-443B-BD2A-EEDAEC9C905A}" srcOrd="14" destOrd="0" presId="urn:microsoft.com/office/officeart/2005/8/layout/cycle8"/>
    <dgm:cxn modelId="{97135B81-B637-48A6-9F79-51A41C82B3D2}" type="presParOf" srcId="{A639B758-7080-4062-A7FE-CFBF77F69528}" destId="{3E5418FA-D85B-40A9-83AC-839B69FA7889}" srcOrd="15" destOrd="0" presId="urn:microsoft.com/office/officeart/2005/8/layout/cycle8"/>
    <dgm:cxn modelId="{670CC84A-168E-4BEC-B74F-40E2593FBCEA}" type="presParOf" srcId="{A639B758-7080-4062-A7FE-CFBF77F69528}" destId="{B8C01FC9-B74A-4FCB-B832-7F5E4D33ECEA}" srcOrd="16" destOrd="0" presId="urn:microsoft.com/office/officeart/2005/8/layout/cycle8"/>
    <dgm:cxn modelId="{389C889C-9A62-491F-9B37-10B7363AFB98}" type="presParOf" srcId="{A639B758-7080-4062-A7FE-CFBF77F69528}" destId="{8C450DAA-9494-4187-B3C8-37F2C469E15A}" srcOrd="17" destOrd="0" presId="urn:microsoft.com/office/officeart/2005/8/layout/cycle8"/>
    <dgm:cxn modelId="{8F7596DB-4084-4AC1-85A3-70BA3E966C60}" type="presParOf" srcId="{A639B758-7080-4062-A7FE-CFBF77F69528}" destId="{F2C517CC-8413-4770-807F-78133ADBEAA3}" srcOrd="18" destOrd="0" presId="urn:microsoft.com/office/officeart/2005/8/layout/cycle8"/>
    <dgm:cxn modelId="{B3D977DC-3B4D-4E15-8A96-866655CC9D27}" type="presParOf" srcId="{A639B758-7080-4062-A7FE-CFBF77F69528}" destId="{97F2B223-3BD6-4916-8CD6-A886299044F8}" srcOrd="1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21BF739-D551-4706-AB41-DFF160AA2E1A}" type="doc">
      <dgm:prSet loTypeId="urn:microsoft.com/office/officeart/2008/layout/LinedList" loCatId="list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FBBDB87B-964F-4D76-9197-912D831E62CB}">
      <dgm:prSet custT="1"/>
      <dgm:spPr/>
      <dgm:t>
        <a:bodyPr/>
        <a:lstStyle/>
        <a:p>
          <a:r>
            <a:rPr lang="fr-FR" sz="1800" dirty="0"/>
            <a:t>Membre du comité directeur de la FFSA</a:t>
          </a:r>
        </a:p>
        <a:p>
          <a:r>
            <a:rPr lang="fr-FR" sz="1800" dirty="0"/>
            <a:t>Représente le président de la FFSA</a:t>
          </a:r>
          <a:endParaRPr lang="en-US" sz="1800" dirty="0"/>
        </a:p>
      </dgm:t>
    </dgm:pt>
    <dgm:pt modelId="{A201F950-775E-4DE7-9898-DB4CA4E9E156}" type="parTrans" cxnId="{31C5B15B-EED0-4F8F-8E37-D9B9AD33296C}">
      <dgm:prSet/>
      <dgm:spPr/>
      <dgm:t>
        <a:bodyPr/>
        <a:lstStyle/>
        <a:p>
          <a:endParaRPr lang="en-US" sz="2000"/>
        </a:p>
      </dgm:t>
    </dgm:pt>
    <dgm:pt modelId="{37D79FA6-DB03-44FC-9D89-D4F89B3BB8AD}" type="sibTrans" cxnId="{31C5B15B-EED0-4F8F-8E37-D9B9AD33296C}">
      <dgm:prSet/>
      <dgm:spPr/>
      <dgm:t>
        <a:bodyPr/>
        <a:lstStyle/>
        <a:p>
          <a:endParaRPr lang="en-US" sz="2000"/>
        </a:p>
      </dgm:t>
    </dgm:pt>
    <dgm:pt modelId="{6C444D97-0A91-4CD2-BCA7-9873E7748F24}">
      <dgm:prSet custT="1"/>
      <dgm:spPr/>
      <dgm:t>
        <a:bodyPr/>
        <a:lstStyle/>
        <a:p>
          <a:r>
            <a:rPr lang="fr-FR" sz="1800" dirty="0"/>
            <a:t>Expose la stratégie politique</a:t>
          </a:r>
        </a:p>
        <a:p>
          <a:r>
            <a:rPr lang="fr-FR" sz="1800" dirty="0"/>
            <a:t>Garant du respect de la stratégie politique</a:t>
          </a:r>
        </a:p>
      </dgm:t>
    </dgm:pt>
    <dgm:pt modelId="{6ECB2030-1627-4D2E-A3FB-EF5C3A561BCF}" type="parTrans" cxnId="{FD2008EB-2106-40A1-ADD2-0958F1852941}">
      <dgm:prSet/>
      <dgm:spPr/>
      <dgm:t>
        <a:bodyPr/>
        <a:lstStyle/>
        <a:p>
          <a:endParaRPr lang="en-US" sz="2000"/>
        </a:p>
      </dgm:t>
    </dgm:pt>
    <dgm:pt modelId="{CF632BDC-5E26-47BE-A838-A56E96884779}" type="sibTrans" cxnId="{FD2008EB-2106-40A1-ADD2-0958F1852941}">
      <dgm:prSet/>
      <dgm:spPr/>
      <dgm:t>
        <a:bodyPr/>
        <a:lstStyle/>
        <a:p>
          <a:endParaRPr lang="en-US" sz="2000"/>
        </a:p>
      </dgm:t>
    </dgm:pt>
    <dgm:pt modelId="{0864791F-0DBF-4BF3-999E-E52F4DE06CA8}">
      <dgm:prSet custT="1"/>
      <dgm:spPr/>
      <dgm:t>
        <a:bodyPr/>
        <a:lstStyle/>
        <a:p>
          <a:r>
            <a:rPr lang="fr-FR" sz="1800" dirty="0"/>
            <a:t>Valide l’organisation des cérémonies protocolaires</a:t>
          </a:r>
        </a:p>
        <a:p>
          <a:r>
            <a:rPr lang="fr-FR" sz="1800" dirty="0"/>
            <a:t>Délivre les titres en remettant les médailles</a:t>
          </a:r>
          <a:endParaRPr lang="en-US" sz="1800" dirty="0"/>
        </a:p>
      </dgm:t>
    </dgm:pt>
    <dgm:pt modelId="{C87C6BE1-A127-42B4-93A4-CC78FF47DDA1}" type="parTrans" cxnId="{F112B8BA-C7F5-46DB-AF6B-757E350A507C}">
      <dgm:prSet/>
      <dgm:spPr/>
      <dgm:t>
        <a:bodyPr/>
        <a:lstStyle/>
        <a:p>
          <a:endParaRPr lang="en-US" sz="2000"/>
        </a:p>
      </dgm:t>
    </dgm:pt>
    <dgm:pt modelId="{F4D55D5C-9391-48CB-99E8-3D45394704D5}" type="sibTrans" cxnId="{F112B8BA-C7F5-46DB-AF6B-757E350A507C}">
      <dgm:prSet/>
      <dgm:spPr/>
      <dgm:t>
        <a:bodyPr/>
        <a:lstStyle/>
        <a:p>
          <a:endParaRPr lang="en-US" sz="2000"/>
        </a:p>
      </dgm:t>
    </dgm:pt>
    <dgm:pt modelId="{0CD63C70-42BE-4A52-AC2A-37FFD0B35C01}">
      <dgm:prSet custT="1"/>
      <dgm:spPr/>
      <dgm:t>
        <a:bodyPr/>
        <a:lstStyle/>
        <a:p>
          <a:r>
            <a:rPr lang="fr-FR" sz="1800" dirty="0"/>
            <a:t>Rend compte auprès du Président, du CODIR FFSA</a:t>
          </a:r>
          <a:endParaRPr lang="en-US" sz="1800" dirty="0"/>
        </a:p>
      </dgm:t>
    </dgm:pt>
    <dgm:pt modelId="{3EDAAD60-ECBB-4889-B4C8-7E270A179878}" type="parTrans" cxnId="{618E6239-E06B-4E9B-A965-7AF253BC6EF8}">
      <dgm:prSet/>
      <dgm:spPr/>
      <dgm:t>
        <a:bodyPr/>
        <a:lstStyle/>
        <a:p>
          <a:endParaRPr lang="en-US" sz="2000"/>
        </a:p>
      </dgm:t>
    </dgm:pt>
    <dgm:pt modelId="{E57C7E19-3BB7-4D20-8297-8361DC9820BE}" type="sibTrans" cxnId="{618E6239-E06B-4E9B-A965-7AF253BC6EF8}">
      <dgm:prSet/>
      <dgm:spPr/>
      <dgm:t>
        <a:bodyPr/>
        <a:lstStyle/>
        <a:p>
          <a:endParaRPr lang="en-US" sz="2000"/>
        </a:p>
      </dgm:t>
    </dgm:pt>
    <dgm:pt modelId="{60049D71-2D8F-4443-A107-3BBE42C48024}" type="pres">
      <dgm:prSet presAssocID="{721BF739-D551-4706-AB41-DFF160AA2E1A}" presName="vert0" presStyleCnt="0">
        <dgm:presLayoutVars>
          <dgm:dir/>
          <dgm:animOne val="branch"/>
          <dgm:animLvl val="lvl"/>
        </dgm:presLayoutVars>
      </dgm:prSet>
      <dgm:spPr/>
    </dgm:pt>
    <dgm:pt modelId="{0090522F-2192-40AE-86B6-30B5692468FB}" type="pres">
      <dgm:prSet presAssocID="{FBBDB87B-964F-4D76-9197-912D831E62CB}" presName="thickLine" presStyleLbl="alignNode1" presStyleIdx="0" presStyleCnt="4"/>
      <dgm:spPr/>
    </dgm:pt>
    <dgm:pt modelId="{5F27E66D-E8E2-4163-ACA9-28219F6BC61A}" type="pres">
      <dgm:prSet presAssocID="{FBBDB87B-964F-4D76-9197-912D831E62CB}" presName="horz1" presStyleCnt="0"/>
      <dgm:spPr/>
    </dgm:pt>
    <dgm:pt modelId="{27A3C78A-AC74-4122-97E1-DD70BEB6B7F4}" type="pres">
      <dgm:prSet presAssocID="{FBBDB87B-964F-4D76-9197-912D831E62CB}" presName="tx1" presStyleLbl="revTx" presStyleIdx="0" presStyleCnt="4"/>
      <dgm:spPr/>
    </dgm:pt>
    <dgm:pt modelId="{FE288B22-A247-4F2F-99FB-63B2E3EA3FF8}" type="pres">
      <dgm:prSet presAssocID="{FBBDB87B-964F-4D76-9197-912D831E62CB}" presName="vert1" presStyleCnt="0"/>
      <dgm:spPr/>
    </dgm:pt>
    <dgm:pt modelId="{00BACE33-6698-4636-A416-E47833FF6739}" type="pres">
      <dgm:prSet presAssocID="{6C444D97-0A91-4CD2-BCA7-9873E7748F24}" presName="thickLine" presStyleLbl="alignNode1" presStyleIdx="1" presStyleCnt="4"/>
      <dgm:spPr/>
    </dgm:pt>
    <dgm:pt modelId="{69A78A2A-4E64-434D-A9AA-5975B08D8327}" type="pres">
      <dgm:prSet presAssocID="{6C444D97-0A91-4CD2-BCA7-9873E7748F24}" presName="horz1" presStyleCnt="0"/>
      <dgm:spPr/>
    </dgm:pt>
    <dgm:pt modelId="{91596DD7-1375-4AE1-9F48-AF65284A061D}" type="pres">
      <dgm:prSet presAssocID="{6C444D97-0A91-4CD2-BCA7-9873E7748F24}" presName="tx1" presStyleLbl="revTx" presStyleIdx="1" presStyleCnt="4"/>
      <dgm:spPr/>
    </dgm:pt>
    <dgm:pt modelId="{257F8D4F-601C-4A50-A0ED-684A61D1F6C7}" type="pres">
      <dgm:prSet presAssocID="{6C444D97-0A91-4CD2-BCA7-9873E7748F24}" presName="vert1" presStyleCnt="0"/>
      <dgm:spPr/>
    </dgm:pt>
    <dgm:pt modelId="{8EAB4170-A343-429C-9E77-DD0CC37C7969}" type="pres">
      <dgm:prSet presAssocID="{0864791F-0DBF-4BF3-999E-E52F4DE06CA8}" presName="thickLine" presStyleLbl="alignNode1" presStyleIdx="2" presStyleCnt="4"/>
      <dgm:spPr/>
    </dgm:pt>
    <dgm:pt modelId="{85A2B0BD-B60C-4381-AF6C-F0E25AF0FD41}" type="pres">
      <dgm:prSet presAssocID="{0864791F-0DBF-4BF3-999E-E52F4DE06CA8}" presName="horz1" presStyleCnt="0"/>
      <dgm:spPr/>
    </dgm:pt>
    <dgm:pt modelId="{79F49FCE-372C-46B8-83BD-D6F4D722E803}" type="pres">
      <dgm:prSet presAssocID="{0864791F-0DBF-4BF3-999E-E52F4DE06CA8}" presName="tx1" presStyleLbl="revTx" presStyleIdx="2" presStyleCnt="4"/>
      <dgm:spPr/>
    </dgm:pt>
    <dgm:pt modelId="{2EBB120B-06BF-48DA-ADD0-4E11C1AB9CD4}" type="pres">
      <dgm:prSet presAssocID="{0864791F-0DBF-4BF3-999E-E52F4DE06CA8}" presName="vert1" presStyleCnt="0"/>
      <dgm:spPr/>
    </dgm:pt>
    <dgm:pt modelId="{163DC8BC-A3EA-4A74-B197-3028C39DA157}" type="pres">
      <dgm:prSet presAssocID="{0CD63C70-42BE-4A52-AC2A-37FFD0B35C01}" presName="thickLine" presStyleLbl="alignNode1" presStyleIdx="3" presStyleCnt="4"/>
      <dgm:spPr/>
    </dgm:pt>
    <dgm:pt modelId="{F0ABDDF9-BE23-4F0F-A3C3-AA1A7229EC82}" type="pres">
      <dgm:prSet presAssocID="{0CD63C70-42BE-4A52-AC2A-37FFD0B35C01}" presName="horz1" presStyleCnt="0"/>
      <dgm:spPr/>
    </dgm:pt>
    <dgm:pt modelId="{F8F76615-5AE7-480F-BA46-005E69B99984}" type="pres">
      <dgm:prSet presAssocID="{0CD63C70-42BE-4A52-AC2A-37FFD0B35C01}" presName="tx1" presStyleLbl="revTx" presStyleIdx="3" presStyleCnt="4"/>
      <dgm:spPr/>
    </dgm:pt>
    <dgm:pt modelId="{DDB9793D-FDFA-41BB-83E1-38E88A9CDC6A}" type="pres">
      <dgm:prSet presAssocID="{0CD63C70-42BE-4A52-AC2A-37FFD0B35C01}" presName="vert1" presStyleCnt="0"/>
      <dgm:spPr/>
    </dgm:pt>
  </dgm:ptLst>
  <dgm:cxnLst>
    <dgm:cxn modelId="{21862E0B-61EA-401B-AC32-21CD5F744B52}" type="presOf" srcId="{721BF739-D551-4706-AB41-DFF160AA2E1A}" destId="{60049D71-2D8F-4443-A107-3BBE42C48024}" srcOrd="0" destOrd="0" presId="urn:microsoft.com/office/officeart/2008/layout/LinedList"/>
    <dgm:cxn modelId="{618E6239-E06B-4E9B-A965-7AF253BC6EF8}" srcId="{721BF739-D551-4706-AB41-DFF160AA2E1A}" destId="{0CD63C70-42BE-4A52-AC2A-37FFD0B35C01}" srcOrd="3" destOrd="0" parTransId="{3EDAAD60-ECBB-4889-B4C8-7E270A179878}" sibTransId="{E57C7E19-3BB7-4D20-8297-8361DC9820BE}"/>
    <dgm:cxn modelId="{6509413C-AD5A-43C9-BA80-184ADC4B5ED3}" type="presOf" srcId="{6C444D97-0A91-4CD2-BCA7-9873E7748F24}" destId="{91596DD7-1375-4AE1-9F48-AF65284A061D}" srcOrd="0" destOrd="0" presId="urn:microsoft.com/office/officeart/2008/layout/LinedList"/>
    <dgm:cxn modelId="{31C5B15B-EED0-4F8F-8E37-D9B9AD33296C}" srcId="{721BF739-D551-4706-AB41-DFF160AA2E1A}" destId="{FBBDB87B-964F-4D76-9197-912D831E62CB}" srcOrd="0" destOrd="0" parTransId="{A201F950-775E-4DE7-9898-DB4CA4E9E156}" sibTransId="{37D79FA6-DB03-44FC-9D89-D4F89B3BB8AD}"/>
    <dgm:cxn modelId="{BC276046-B509-498D-AEDA-CCC402F56340}" type="presOf" srcId="{0864791F-0DBF-4BF3-999E-E52F4DE06CA8}" destId="{79F49FCE-372C-46B8-83BD-D6F4D722E803}" srcOrd="0" destOrd="0" presId="urn:microsoft.com/office/officeart/2008/layout/LinedList"/>
    <dgm:cxn modelId="{6AE95694-C0F8-4570-B022-F440C8B755AA}" type="presOf" srcId="{0CD63C70-42BE-4A52-AC2A-37FFD0B35C01}" destId="{F8F76615-5AE7-480F-BA46-005E69B99984}" srcOrd="0" destOrd="0" presId="urn:microsoft.com/office/officeart/2008/layout/LinedList"/>
    <dgm:cxn modelId="{F112B8BA-C7F5-46DB-AF6B-757E350A507C}" srcId="{721BF739-D551-4706-AB41-DFF160AA2E1A}" destId="{0864791F-0DBF-4BF3-999E-E52F4DE06CA8}" srcOrd="2" destOrd="0" parTransId="{C87C6BE1-A127-42B4-93A4-CC78FF47DDA1}" sibTransId="{F4D55D5C-9391-48CB-99E8-3D45394704D5}"/>
    <dgm:cxn modelId="{FD2008EB-2106-40A1-ADD2-0958F1852941}" srcId="{721BF739-D551-4706-AB41-DFF160AA2E1A}" destId="{6C444D97-0A91-4CD2-BCA7-9873E7748F24}" srcOrd="1" destOrd="0" parTransId="{6ECB2030-1627-4D2E-A3FB-EF5C3A561BCF}" sibTransId="{CF632BDC-5E26-47BE-A838-A56E96884779}"/>
    <dgm:cxn modelId="{8F7A96ED-E29D-46E2-B759-107258EBAB0F}" type="presOf" srcId="{FBBDB87B-964F-4D76-9197-912D831E62CB}" destId="{27A3C78A-AC74-4122-97E1-DD70BEB6B7F4}" srcOrd="0" destOrd="0" presId="urn:microsoft.com/office/officeart/2008/layout/LinedList"/>
    <dgm:cxn modelId="{411B1AF4-12BD-468C-8F8A-341A6EF8DBEF}" type="presParOf" srcId="{60049D71-2D8F-4443-A107-3BBE42C48024}" destId="{0090522F-2192-40AE-86B6-30B5692468FB}" srcOrd="0" destOrd="0" presId="urn:microsoft.com/office/officeart/2008/layout/LinedList"/>
    <dgm:cxn modelId="{063F9D33-DA9C-4FA0-8A86-BAB5821137F1}" type="presParOf" srcId="{60049D71-2D8F-4443-A107-3BBE42C48024}" destId="{5F27E66D-E8E2-4163-ACA9-28219F6BC61A}" srcOrd="1" destOrd="0" presId="urn:microsoft.com/office/officeart/2008/layout/LinedList"/>
    <dgm:cxn modelId="{801D02C4-0A84-4CDC-8972-BC74D8FB191E}" type="presParOf" srcId="{5F27E66D-E8E2-4163-ACA9-28219F6BC61A}" destId="{27A3C78A-AC74-4122-97E1-DD70BEB6B7F4}" srcOrd="0" destOrd="0" presId="urn:microsoft.com/office/officeart/2008/layout/LinedList"/>
    <dgm:cxn modelId="{A3516BFE-98D6-4B50-90AB-1A60163A4236}" type="presParOf" srcId="{5F27E66D-E8E2-4163-ACA9-28219F6BC61A}" destId="{FE288B22-A247-4F2F-99FB-63B2E3EA3FF8}" srcOrd="1" destOrd="0" presId="urn:microsoft.com/office/officeart/2008/layout/LinedList"/>
    <dgm:cxn modelId="{901B0D6D-46A2-48FA-A14D-CB50C2C91512}" type="presParOf" srcId="{60049D71-2D8F-4443-A107-3BBE42C48024}" destId="{00BACE33-6698-4636-A416-E47833FF6739}" srcOrd="2" destOrd="0" presId="urn:microsoft.com/office/officeart/2008/layout/LinedList"/>
    <dgm:cxn modelId="{8DFD3A9A-B8BB-4265-A56A-4E90A639A45B}" type="presParOf" srcId="{60049D71-2D8F-4443-A107-3BBE42C48024}" destId="{69A78A2A-4E64-434D-A9AA-5975B08D8327}" srcOrd="3" destOrd="0" presId="urn:microsoft.com/office/officeart/2008/layout/LinedList"/>
    <dgm:cxn modelId="{96828740-5473-48BD-877E-66BC111C690D}" type="presParOf" srcId="{69A78A2A-4E64-434D-A9AA-5975B08D8327}" destId="{91596DD7-1375-4AE1-9F48-AF65284A061D}" srcOrd="0" destOrd="0" presId="urn:microsoft.com/office/officeart/2008/layout/LinedList"/>
    <dgm:cxn modelId="{C6E335D5-E6F8-461B-9550-2BE31DF104F7}" type="presParOf" srcId="{69A78A2A-4E64-434D-A9AA-5975B08D8327}" destId="{257F8D4F-601C-4A50-A0ED-684A61D1F6C7}" srcOrd="1" destOrd="0" presId="urn:microsoft.com/office/officeart/2008/layout/LinedList"/>
    <dgm:cxn modelId="{3AC546D0-9E2D-420D-93DE-8A491282FDFC}" type="presParOf" srcId="{60049D71-2D8F-4443-A107-3BBE42C48024}" destId="{8EAB4170-A343-429C-9E77-DD0CC37C7969}" srcOrd="4" destOrd="0" presId="urn:microsoft.com/office/officeart/2008/layout/LinedList"/>
    <dgm:cxn modelId="{54AA75A5-7F7A-4CFD-B1F2-953465BBB83D}" type="presParOf" srcId="{60049D71-2D8F-4443-A107-3BBE42C48024}" destId="{85A2B0BD-B60C-4381-AF6C-F0E25AF0FD41}" srcOrd="5" destOrd="0" presId="urn:microsoft.com/office/officeart/2008/layout/LinedList"/>
    <dgm:cxn modelId="{DF989F06-2D3C-41F6-BD1E-A23596BA09FE}" type="presParOf" srcId="{85A2B0BD-B60C-4381-AF6C-F0E25AF0FD41}" destId="{79F49FCE-372C-46B8-83BD-D6F4D722E803}" srcOrd="0" destOrd="0" presId="urn:microsoft.com/office/officeart/2008/layout/LinedList"/>
    <dgm:cxn modelId="{C9555B69-B1A0-4C3A-9486-9EC1324451C1}" type="presParOf" srcId="{85A2B0BD-B60C-4381-AF6C-F0E25AF0FD41}" destId="{2EBB120B-06BF-48DA-ADD0-4E11C1AB9CD4}" srcOrd="1" destOrd="0" presId="urn:microsoft.com/office/officeart/2008/layout/LinedList"/>
    <dgm:cxn modelId="{521FF7EB-8929-48EA-9F24-2BE79D1F3671}" type="presParOf" srcId="{60049D71-2D8F-4443-A107-3BBE42C48024}" destId="{163DC8BC-A3EA-4A74-B197-3028C39DA157}" srcOrd="6" destOrd="0" presId="urn:microsoft.com/office/officeart/2008/layout/LinedList"/>
    <dgm:cxn modelId="{A5B14B52-542F-4BA4-AF89-F5CEE2C3CCDE}" type="presParOf" srcId="{60049D71-2D8F-4443-A107-3BBE42C48024}" destId="{F0ABDDF9-BE23-4F0F-A3C3-AA1A7229EC82}" srcOrd="7" destOrd="0" presId="urn:microsoft.com/office/officeart/2008/layout/LinedList"/>
    <dgm:cxn modelId="{1904D93D-BB59-49B3-B69A-909DDB08928A}" type="presParOf" srcId="{F0ABDDF9-BE23-4F0F-A3C3-AA1A7229EC82}" destId="{F8F76615-5AE7-480F-BA46-005E69B99984}" srcOrd="0" destOrd="0" presId="urn:microsoft.com/office/officeart/2008/layout/LinedList"/>
    <dgm:cxn modelId="{9D3042A7-5BFC-40BA-B986-2743AB16A57C}" type="presParOf" srcId="{F0ABDDF9-BE23-4F0F-A3C3-AA1A7229EC82}" destId="{DDB9793D-FDFA-41BB-83E1-38E88A9CDC6A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21BF739-D551-4706-AB41-DFF160AA2E1A}" type="doc">
      <dgm:prSet loTypeId="urn:microsoft.com/office/officeart/2008/layout/LinedList" loCatId="list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FBBDB87B-964F-4D76-9197-912D831E62CB}">
      <dgm:prSet/>
      <dgm:spPr/>
      <dgm:t>
        <a:bodyPr/>
        <a:lstStyle/>
        <a:p>
          <a:r>
            <a:rPr lang="fr-FR" dirty="0"/>
            <a:t>Cadre d’Etat professeur de sport du ministère</a:t>
          </a:r>
        </a:p>
        <a:p>
          <a:r>
            <a:rPr lang="fr-FR" dirty="0"/>
            <a:t>Placé auprès de la FFSA</a:t>
          </a:r>
          <a:endParaRPr lang="en-US" dirty="0"/>
        </a:p>
      </dgm:t>
    </dgm:pt>
    <dgm:pt modelId="{A201F950-775E-4DE7-9898-DB4CA4E9E156}" type="parTrans" cxnId="{31C5B15B-EED0-4F8F-8E37-D9B9AD33296C}">
      <dgm:prSet/>
      <dgm:spPr/>
      <dgm:t>
        <a:bodyPr/>
        <a:lstStyle/>
        <a:p>
          <a:endParaRPr lang="en-US"/>
        </a:p>
      </dgm:t>
    </dgm:pt>
    <dgm:pt modelId="{37D79FA6-DB03-44FC-9D89-D4F89B3BB8AD}" type="sibTrans" cxnId="{31C5B15B-EED0-4F8F-8E37-D9B9AD33296C}">
      <dgm:prSet/>
      <dgm:spPr/>
      <dgm:t>
        <a:bodyPr/>
        <a:lstStyle/>
        <a:p>
          <a:endParaRPr lang="en-US"/>
        </a:p>
      </dgm:t>
    </dgm:pt>
    <dgm:pt modelId="{6C444D97-0A91-4CD2-BCA7-9873E7748F24}">
      <dgm:prSet/>
      <dgm:spPr/>
      <dgm:t>
        <a:bodyPr/>
        <a:lstStyle/>
        <a:p>
          <a:r>
            <a:rPr lang="fr-FR" dirty="0"/>
            <a:t>Garant de l’exercice de la délégation ministérielle, de la sécurité des pratiquants</a:t>
          </a:r>
          <a:endParaRPr lang="en-US" dirty="0"/>
        </a:p>
      </dgm:t>
    </dgm:pt>
    <dgm:pt modelId="{6ECB2030-1627-4D2E-A3FB-EF5C3A561BCF}" type="parTrans" cxnId="{FD2008EB-2106-40A1-ADD2-0958F1852941}">
      <dgm:prSet/>
      <dgm:spPr/>
      <dgm:t>
        <a:bodyPr/>
        <a:lstStyle/>
        <a:p>
          <a:endParaRPr lang="en-US"/>
        </a:p>
      </dgm:t>
    </dgm:pt>
    <dgm:pt modelId="{CF632BDC-5E26-47BE-A838-A56E96884779}" type="sibTrans" cxnId="{FD2008EB-2106-40A1-ADD2-0958F1852941}">
      <dgm:prSet/>
      <dgm:spPr/>
      <dgm:t>
        <a:bodyPr/>
        <a:lstStyle/>
        <a:p>
          <a:endParaRPr lang="en-US"/>
        </a:p>
      </dgm:t>
    </dgm:pt>
    <dgm:pt modelId="{0864791F-0DBF-4BF3-999E-E52F4DE06CA8}">
      <dgm:prSet/>
      <dgm:spPr/>
      <dgm:t>
        <a:bodyPr/>
        <a:lstStyle/>
        <a:p>
          <a:r>
            <a:rPr lang="fr-FR" dirty="0"/>
            <a:t>Recherche et missionne les référents nationaux selon la feuille de route</a:t>
          </a:r>
        </a:p>
        <a:p>
          <a:r>
            <a:rPr lang="fr-FR" dirty="0"/>
            <a:t>Recherche et missionne les référents régionaux en coopération avec les coordonnateurs d’ETR</a:t>
          </a:r>
          <a:endParaRPr lang="en-US" dirty="0"/>
        </a:p>
      </dgm:t>
    </dgm:pt>
    <dgm:pt modelId="{C87C6BE1-A127-42B4-93A4-CC78FF47DDA1}" type="parTrans" cxnId="{F112B8BA-C7F5-46DB-AF6B-757E350A507C}">
      <dgm:prSet/>
      <dgm:spPr/>
      <dgm:t>
        <a:bodyPr/>
        <a:lstStyle/>
        <a:p>
          <a:endParaRPr lang="en-US"/>
        </a:p>
      </dgm:t>
    </dgm:pt>
    <dgm:pt modelId="{F4D55D5C-9391-48CB-99E8-3D45394704D5}" type="sibTrans" cxnId="{F112B8BA-C7F5-46DB-AF6B-757E350A507C}">
      <dgm:prSet/>
      <dgm:spPr/>
      <dgm:t>
        <a:bodyPr/>
        <a:lstStyle/>
        <a:p>
          <a:endParaRPr lang="en-US"/>
        </a:p>
      </dgm:t>
    </dgm:pt>
    <dgm:pt modelId="{A8B94810-E2D4-45B6-9D3A-08B499DB88A9}">
      <dgm:prSet/>
      <dgm:spPr/>
      <dgm:t>
        <a:bodyPr/>
        <a:lstStyle/>
        <a:p>
          <a:r>
            <a:rPr lang="en-US" dirty="0"/>
            <a:t>Guide la </a:t>
          </a:r>
          <a:r>
            <a:rPr lang="en-US" dirty="0" err="1"/>
            <a:t>méthodologie</a:t>
          </a:r>
          <a:r>
            <a:rPr lang="en-US" dirty="0"/>
            <a:t> et la planification des actions de la CSN</a:t>
          </a:r>
        </a:p>
        <a:p>
          <a:r>
            <a:rPr lang="en-US" dirty="0" err="1"/>
            <a:t>Favorise</a:t>
          </a:r>
          <a:r>
            <a:rPr lang="en-US" dirty="0"/>
            <a:t> </a:t>
          </a:r>
          <a:r>
            <a:rPr lang="en-US" dirty="0" err="1"/>
            <a:t>l’observation</a:t>
          </a:r>
          <a:r>
            <a:rPr lang="en-US" dirty="0"/>
            <a:t> des pratiques (</a:t>
          </a:r>
          <a:r>
            <a:rPr lang="en-US" dirty="0" err="1"/>
            <a:t>calendriers</a:t>
          </a:r>
          <a:r>
            <a:rPr lang="en-US" dirty="0"/>
            <a:t>, </a:t>
          </a:r>
          <a:r>
            <a:rPr lang="en-US" dirty="0" err="1"/>
            <a:t>licences</a:t>
          </a:r>
          <a:r>
            <a:rPr lang="en-US" dirty="0"/>
            <a:t>…) </a:t>
          </a:r>
        </a:p>
      </dgm:t>
    </dgm:pt>
    <dgm:pt modelId="{3B28A38E-7BCD-4570-9D54-B417E1625DFA}" type="parTrans" cxnId="{DD2FE3EC-4FB0-42E1-B33A-312A988E6709}">
      <dgm:prSet/>
      <dgm:spPr/>
      <dgm:t>
        <a:bodyPr/>
        <a:lstStyle/>
        <a:p>
          <a:endParaRPr lang="en-US"/>
        </a:p>
      </dgm:t>
    </dgm:pt>
    <dgm:pt modelId="{5332B5C7-0C7C-4C54-8309-ACF68DDED40A}" type="sibTrans" cxnId="{DD2FE3EC-4FB0-42E1-B33A-312A988E6709}">
      <dgm:prSet/>
      <dgm:spPr/>
      <dgm:t>
        <a:bodyPr/>
        <a:lstStyle/>
        <a:p>
          <a:endParaRPr lang="en-US"/>
        </a:p>
      </dgm:t>
    </dgm:pt>
    <dgm:pt modelId="{E6514795-F68C-4035-B007-8C13D4B28A05}">
      <dgm:prSet/>
      <dgm:spPr/>
      <dgm:t>
        <a:bodyPr/>
        <a:lstStyle/>
        <a:p>
          <a:r>
            <a:rPr lang="fr-FR" dirty="0"/>
            <a:t>Accompagne l’élaboration des règlements et des contenus de formation, la délivrance des licences et des diplômes</a:t>
          </a:r>
        </a:p>
      </dgm:t>
    </dgm:pt>
    <dgm:pt modelId="{CF447733-2B9E-4859-9FCC-CB2ADFC6CC79}" type="parTrans" cxnId="{66A90631-A579-4272-B583-5255CFF326E0}">
      <dgm:prSet/>
      <dgm:spPr/>
      <dgm:t>
        <a:bodyPr/>
        <a:lstStyle/>
        <a:p>
          <a:endParaRPr lang="en-US"/>
        </a:p>
      </dgm:t>
    </dgm:pt>
    <dgm:pt modelId="{98ABF215-31AA-4AD1-8B99-8127DD6C5440}" type="sibTrans" cxnId="{66A90631-A579-4272-B583-5255CFF326E0}">
      <dgm:prSet/>
      <dgm:spPr/>
      <dgm:t>
        <a:bodyPr/>
        <a:lstStyle/>
        <a:p>
          <a:endParaRPr lang="en-US"/>
        </a:p>
      </dgm:t>
    </dgm:pt>
    <dgm:pt modelId="{0CD63C70-42BE-4A52-AC2A-37FFD0B35C01}">
      <dgm:prSet/>
      <dgm:spPr/>
      <dgm:t>
        <a:bodyPr/>
        <a:lstStyle/>
        <a:p>
          <a:r>
            <a:rPr lang="fr-FR" dirty="0"/>
            <a:t>Budgétise et suit les actions de la CSN</a:t>
          </a:r>
        </a:p>
        <a:p>
          <a:r>
            <a:rPr lang="fr-FR" dirty="0"/>
            <a:t>Rend compte auprès du DTN</a:t>
          </a:r>
          <a:endParaRPr lang="en-US" dirty="0"/>
        </a:p>
      </dgm:t>
    </dgm:pt>
    <dgm:pt modelId="{3EDAAD60-ECBB-4889-B4C8-7E270A179878}" type="parTrans" cxnId="{618E6239-E06B-4E9B-A965-7AF253BC6EF8}">
      <dgm:prSet/>
      <dgm:spPr/>
      <dgm:t>
        <a:bodyPr/>
        <a:lstStyle/>
        <a:p>
          <a:endParaRPr lang="en-US"/>
        </a:p>
      </dgm:t>
    </dgm:pt>
    <dgm:pt modelId="{E57C7E19-3BB7-4D20-8297-8361DC9820BE}" type="sibTrans" cxnId="{618E6239-E06B-4E9B-A965-7AF253BC6EF8}">
      <dgm:prSet/>
      <dgm:spPr/>
      <dgm:t>
        <a:bodyPr/>
        <a:lstStyle/>
        <a:p>
          <a:endParaRPr lang="en-US"/>
        </a:p>
      </dgm:t>
    </dgm:pt>
    <dgm:pt modelId="{6BA6B58C-42E2-4262-B663-9CEEDA4D963A}" type="pres">
      <dgm:prSet presAssocID="{721BF739-D551-4706-AB41-DFF160AA2E1A}" presName="vert0" presStyleCnt="0">
        <dgm:presLayoutVars>
          <dgm:dir/>
          <dgm:animOne val="branch"/>
          <dgm:animLvl val="lvl"/>
        </dgm:presLayoutVars>
      </dgm:prSet>
      <dgm:spPr/>
    </dgm:pt>
    <dgm:pt modelId="{5AD6D568-010D-44DC-B6B7-3380A785D84C}" type="pres">
      <dgm:prSet presAssocID="{FBBDB87B-964F-4D76-9197-912D831E62CB}" presName="thickLine" presStyleLbl="alignNode1" presStyleIdx="0" presStyleCnt="6"/>
      <dgm:spPr/>
    </dgm:pt>
    <dgm:pt modelId="{89ED2790-FAE5-4B9C-8230-92AA83DE67E5}" type="pres">
      <dgm:prSet presAssocID="{FBBDB87B-964F-4D76-9197-912D831E62CB}" presName="horz1" presStyleCnt="0"/>
      <dgm:spPr/>
    </dgm:pt>
    <dgm:pt modelId="{35E0D495-9B54-4986-9BDE-18150EC0E814}" type="pres">
      <dgm:prSet presAssocID="{FBBDB87B-964F-4D76-9197-912D831E62CB}" presName="tx1" presStyleLbl="revTx" presStyleIdx="0" presStyleCnt="6"/>
      <dgm:spPr/>
    </dgm:pt>
    <dgm:pt modelId="{1E4D09FA-4620-470C-ACE3-BB9F178A7B5F}" type="pres">
      <dgm:prSet presAssocID="{FBBDB87B-964F-4D76-9197-912D831E62CB}" presName="vert1" presStyleCnt="0"/>
      <dgm:spPr/>
    </dgm:pt>
    <dgm:pt modelId="{31CD149A-F05A-4622-ADEC-6118D707B3EF}" type="pres">
      <dgm:prSet presAssocID="{6C444D97-0A91-4CD2-BCA7-9873E7748F24}" presName="thickLine" presStyleLbl="alignNode1" presStyleIdx="1" presStyleCnt="6"/>
      <dgm:spPr/>
    </dgm:pt>
    <dgm:pt modelId="{CD1B840D-7F90-4F8F-8D3E-36E7AE85D09D}" type="pres">
      <dgm:prSet presAssocID="{6C444D97-0A91-4CD2-BCA7-9873E7748F24}" presName="horz1" presStyleCnt="0"/>
      <dgm:spPr/>
    </dgm:pt>
    <dgm:pt modelId="{8A08F303-22E2-4C5F-AD0C-31F3EBA4BCA1}" type="pres">
      <dgm:prSet presAssocID="{6C444D97-0A91-4CD2-BCA7-9873E7748F24}" presName="tx1" presStyleLbl="revTx" presStyleIdx="1" presStyleCnt="6"/>
      <dgm:spPr/>
    </dgm:pt>
    <dgm:pt modelId="{8F0B317E-469F-482C-9375-2C73661524CE}" type="pres">
      <dgm:prSet presAssocID="{6C444D97-0A91-4CD2-BCA7-9873E7748F24}" presName="vert1" presStyleCnt="0"/>
      <dgm:spPr/>
    </dgm:pt>
    <dgm:pt modelId="{ADC6F9CD-91CC-4F1C-A171-7DD515DE458E}" type="pres">
      <dgm:prSet presAssocID="{0864791F-0DBF-4BF3-999E-E52F4DE06CA8}" presName="thickLine" presStyleLbl="alignNode1" presStyleIdx="2" presStyleCnt="6"/>
      <dgm:spPr/>
    </dgm:pt>
    <dgm:pt modelId="{2F0B7B00-6BEF-4E29-ACB4-B7CA075758C9}" type="pres">
      <dgm:prSet presAssocID="{0864791F-0DBF-4BF3-999E-E52F4DE06CA8}" presName="horz1" presStyleCnt="0"/>
      <dgm:spPr/>
    </dgm:pt>
    <dgm:pt modelId="{B4FD59AC-F04B-481E-8D1C-DB203CEAAB92}" type="pres">
      <dgm:prSet presAssocID="{0864791F-0DBF-4BF3-999E-E52F4DE06CA8}" presName="tx1" presStyleLbl="revTx" presStyleIdx="2" presStyleCnt="6"/>
      <dgm:spPr/>
    </dgm:pt>
    <dgm:pt modelId="{DBBDE8EA-5242-4694-BB8A-887AFCD077B3}" type="pres">
      <dgm:prSet presAssocID="{0864791F-0DBF-4BF3-999E-E52F4DE06CA8}" presName="vert1" presStyleCnt="0"/>
      <dgm:spPr/>
    </dgm:pt>
    <dgm:pt modelId="{ADFB82AE-4E90-49FF-87AF-860660FEAFB2}" type="pres">
      <dgm:prSet presAssocID="{A8B94810-E2D4-45B6-9D3A-08B499DB88A9}" presName="thickLine" presStyleLbl="alignNode1" presStyleIdx="3" presStyleCnt="6"/>
      <dgm:spPr/>
    </dgm:pt>
    <dgm:pt modelId="{D407B132-6BED-4385-AB5D-D4347AB569CD}" type="pres">
      <dgm:prSet presAssocID="{A8B94810-E2D4-45B6-9D3A-08B499DB88A9}" presName="horz1" presStyleCnt="0"/>
      <dgm:spPr/>
    </dgm:pt>
    <dgm:pt modelId="{3394E87F-755B-460B-BBE7-7C7A4DB1CA0E}" type="pres">
      <dgm:prSet presAssocID="{A8B94810-E2D4-45B6-9D3A-08B499DB88A9}" presName="tx1" presStyleLbl="revTx" presStyleIdx="3" presStyleCnt="6"/>
      <dgm:spPr/>
    </dgm:pt>
    <dgm:pt modelId="{1940318D-2D2C-40E4-A010-D4E2DDFC85E4}" type="pres">
      <dgm:prSet presAssocID="{A8B94810-E2D4-45B6-9D3A-08B499DB88A9}" presName="vert1" presStyleCnt="0"/>
      <dgm:spPr/>
    </dgm:pt>
    <dgm:pt modelId="{BC27559A-10C3-4813-A2F8-B60BBE94C3DC}" type="pres">
      <dgm:prSet presAssocID="{E6514795-F68C-4035-B007-8C13D4B28A05}" presName="thickLine" presStyleLbl="alignNode1" presStyleIdx="4" presStyleCnt="6"/>
      <dgm:spPr/>
    </dgm:pt>
    <dgm:pt modelId="{43F3A931-C775-47CD-977C-E361AD193581}" type="pres">
      <dgm:prSet presAssocID="{E6514795-F68C-4035-B007-8C13D4B28A05}" presName="horz1" presStyleCnt="0"/>
      <dgm:spPr/>
    </dgm:pt>
    <dgm:pt modelId="{254A3821-AAD7-4A65-9FB1-92FA45D5C409}" type="pres">
      <dgm:prSet presAssocID="{E6514795-F68C-4035-B007-8C13D4B28A05}" presName="tx1" presStyleLbl="revTx" presStyleIdx="4" presStyleCnt="6"/>
      <dgm:spPr/>
    </dgm:pt>
    <dgm:pt modelId="{64811095-EF54-437A-BA33-7667E1AB916A}" type="pres">
      <dgm:prSet presAssocID="{E6514795-F68C-4035-B007-8C13D4B28A05}" presName="vert1" presStyleCnt="0"/>
      <dgm:spPr/>
    </dgm:pt>
    <dgm:pt modelId="{086A380A-57C7-4BCB-BC0C-37BB24279ABA}" type="pres">
      <dgm:prSet presAssocID="{0CD63C70-42BE-4A52-AC2A-37FFD0B35C01}" presName="thickLine" presStyleLbl="alignNode1" presStyleIdx="5" presStyleCnt="6"/>
      <dgm:spPr/>
    </dgm:pt>
    <dgm:pt modelId="{A43DFA6A-B1E3-423B-B331-D907A4DA8320}" type="pres">
      <dgm:prSet presAssocID="{0CD63C70-42BE-4A52-AC2A-37FFD0B35C01}" presName="horz1" presStyleCnt="0"/>
      <dgm:spPr/>
    </dgm:pt>
    <dgm:pt modelId="{10182D72-004F-486C-9947-44C566D0E2FC}" type="pres">
      <dgm:prSet presAssocID="{0CD63C70-42BE-4A52-AC2A-37FFD0B35C01}" presName="tx1" presStyleLbl="revTx" presStyleIdx="5" presStyleCnt="6"/>
      <dgm:spPr/>
    </dgm:pt>
    <dgm:pt modelId="{E4B0F5AF-9BA7-4077-B6F7-CA76C7929D44}" type="pres">
      <dgm:prSet presAssocID="{0CD63C70-42BE-4A52-AC2A-37FFD0B35C01}" presName="vert1" presStyleCnt="0"/>
      <dgm:spPr/>
    </dgm:pt>
  </dgm:ptLst>
  <dgm:cxnLst>
    <dgm:cxn modelId="{33E18425-8C77-43F7-A67C-746E706E8C3A}" type="presOf" srcId="{0864791F-0DBF-4BF3-999E-E52F4DE06CA8}" destId="{B4FD59AC-F04B-481E-8D1C-DB203CEAAB92}" srcOrd="0" destOrd="0" presId="urn:microsoft.com/office/officeart/2008/layout/LinedList"/>
    <dgm:cxn modelId="{9BCAD525-7B4A-4620-B86C-12A2827835C9}" type="presOf" srcId="{A8B94810-E2D4-45B6-9D3A-08B499DB88A9}" destId="{3394E87F-755B-460B-BBE7-7C7A4DB1CA0E}" srcOrd="0" destOrd="0" presId="urn:microsoft.com/office/officeart/2008/layout/LinedList"/>
    <dgm:cxn modelId="{704FD02F-12EF-4231-99F7-EC3E2D4CBCE2}" type="presOf" srcId="{FBBDB87B-964F-4D76-9197-912D831E62CB}" destId="{35E0D495-9B54-4986-9BDE-18150EC0E814}" srcOrd="0" destOrd="0" presId="urn:microsoft.com/office/officeart/2008/layout/LinedList"/>
    <dgm:cxn modelId="{66A90631-A579-4272-B583-5255CFF326E0}" srcId="{721BF739-D551-4706-AB41-DFF160AA2E1A}" destId="{E6514795-F68C-4035-B007-8C13D4B28A05}" srcOrd="4" destOrd="0" parTransId="{CF447733-2B9E-4859-9FCC-CB2ADFC6CC79}" sibTransId="{98ABF215-31AA-4AD1-8B99-8127DD6C5440}"/>
    <dgm:cxn modelId="{618E6239-E06B-4E9B-A965-7AF253BC6EF8}" srcId="{721BF739-D551-4706-AB41-DFF160AA2E1A}" destId="{0CD63C70-42BE-4A52-AC2A-37FFD0B35C01}" srcOrd="5" destOrd="0" parTransId="{3EDAAD60-ECBB-4889-B4C8-7E270A179878}" sibTransId="{E57C7E19-3BB7-4D20-8297-8361DC9820BE}"/>
    <dgm:cxn modelId="{31C5B15B-EED0-4F8F-8E37-D9B9AD33296C}" srcId="{721BF739-D551-4706-AB41-DFF160AA2E1A}" destId="{FBBDB87B-964F-4D76-9197-912D831E62CB}" srcOrd="0" destOrd="0" parTransId="{A201F950-775E-4DE7-9898-DB4CA4E9E156}" sibTransId="{37D79FA6-DB03-44FC-9D89-D4F89B3BB8AD}"/>
    <dgm:cxn modelId="{908004A9-269A-4D3C-9FC1-45050BE45FD2}" type="presOf" srcId="{721BF739-D551-4706-AB41-DFF160AA2E1A}" destId="{6BA6B58C-42E2-4262-B663-9CEEDA4D963A}" srcOrd="0" destOrd="0" presId="urn:microsoft.com/office/officeart/2008/layout/LinedList"/>
    <dgm:cxn modelId="{F112B8BA-C7F5-46DB-AF6B-757E350A507C}" srcId="{721BF739-D551-4706-AB41-DFF160AA2E1A}" destId="{0864791F-0DBF-4BF3-999E-E52F4DE06CA8}" srcOrd="2" destOrd="0" parTransId="{C87C6BE1-A127-42B4-93A4-CC78FF47DDA1}" sibTransId="{F4D55D5C-9391-48CB-99E8-3D45394704D5}"/>
    <dgm:cxn modelId="{1902DBC7-4645-4131-892B-224FA2BE9FC6}" type="presOf" srcId="{0CD63C70-42BE-4A52-AC2A-37FFD0B35C01}" destId="{10182D72-004F-486C-9947-44C566D0E2FC}" srcOrd="0" destOrd="0" presId="urn:microsoft.com/office/officeart/2008/layout/LinedList"/>
    <dgm:cxn modelId="{CA87F8D2-295C-4BF4-8E4F-3384FCBB1675}" type="presOf" srcId="{6C444D97-0A91-4CD2-BCA7-9873E7748F24}" destId="{8A08F303-22E2-4C5F-AD0C-31F3EBA4BCA1}" srcOrd="0" destOrd="0" presId="urn:microsoft.com/office/officeart/2008/layout/LinedList"/>
    <dgm:cxn modelId="{FD2008EB-2106-40A1-ADD2-0958F1852941}" srcId="{721BF739-D551-4706-AB41-DFF160AA2E1A}" destId="{6C444D97-0A91-4CD2-BCA7-9873E7748F24}" srcOrd="1" destOrd="0" parTransId="{6ECB2030-1627-4D2E-A3FB-EF5C3A561BCF}" sibTransId="{CF632BDC-5E26-47BE-A838-A56E96884779}"/>
    <dgm:cxn modelId="{B84518EB-B274-4D81-90D9-41CE486954FC}" type="presOf" srcId="{E6514795-F68C-4035-B007-8C13D4B28A05}" destId="{254A3821-AAD7-4A65-9FB1-92FA45D5C409}" srcOrd="0" destOrd="0" presId="urn:microsoft.com/office/officeart/2008/layout/LinedList"/>
    <dgm:cxn modelId="{DD2FE3EC-4FB0-42E1-B33A-312A988E6709}" srcId="{721BF739-D551-4706-AB41-DFF160AA2E1A}" destId="{A8B94810-E2D4-45B6-9D3A-08B499DB88A9}" srcOrd="3" destOrd="0" parTransId="{3B28A38E-7BCD-4570-9D54-B417E1625DFA}" sibTransId="{5332B5C7-0C7C-4C54-8309-ACF68DDED40A}"/>
    <dgm:cxn modelId="{CD511DA5-ABBC-4AFA-963A-AADABEF1BB1F}" type="presParOf" srcId="{6BA6B58C-42E2-4262-B663-9CEEDA4D963A}" destId="{5AD6D568-010D-44DC-B6B7-3380A785D84C}" srcOrd="0" destOrd="0" presId="urn:microsoft.com/office/officeart/2008/layout/LinedList"/>
    <dgm:cxn modelId="{254C493C-FF88-4CAF-9121-08CE996D6D6A}" type="presParOf" srcId="{6BA6B58C-42E2-4262-B663-9CEEDA4D963A}" destId="{89ED2790-FAE5-4B9C-8230-92AA83DE67E5}" srcOrd="1" destOrd="0" presId="urn:microsoft.com/office/officeart/2008/layout/LinedList"/>
    <dgm:cxn modelId="{15827F1C-68B5-4137-A668-63A8718ADECC}" type="presParOf" srcId="{89ED2790-FAE5-4B9C-8230-92AA83DE67E5}" destId="{35E0D495-9B54-4986-9BDE-18150EC0E814}" srcOrd="0" destOrd="0" presId="urn:microsoft.com/office/officeart/2008/layout/LinedList"/>
    <dgm:cxn modelId="{44881C88-FB5E-4B18-976F-FE8FE6627747}" type="presParOf" srcId="{89ED2790-FAE5-4B9C-8230-92AA83DE67E5}" destId="{1E4D09FA-4620-470C-ACE3-BB9F178A7B5F}" srcOrd="1" destOrd="0" presId="urn:microsoft.com/office/officeart/2008/layout/LinedList"/>
    <dgm:cxn modelId="{7DF35CEE-AA5F-4B66-9702-6DE229B3141A}" type="presParOf" srcId="{6BA6B58C-42E2-4262-B663-9CEEDA4D963A}" destId="{31CD149A-F05A-4622-ADEC-6118D707B3EF}" srcOrd="2" destOrd="0" presId="urn:microsoft.com/office/officeart/2008/layout/LinedList"/>
    <dgm:cxn modelId="{08E76D6C-1A95-415C-8B02-025B3E4AAAEA}" type="presParOf" srcId="{6BA6B58C-42E2-4262-B663-9CEEDA4D963A}" destId="{CD1B840D-7F90-4F8F-8D3E-36E7AE85D09D}" srcOrd="3" destOrd="0" presId="urn:microsoft.com/office/officeart/2008/layout/LinedList"/>
    <dgm:cxn modelId="{7175E1A3-CC5F-4A23-8D11-1B886F9C9042}" type="presParOf" srcId="{CD1B840D-7F90-4F8F-8D3E-36E7AE85D09D}" destId="{8A08F303-22E2-4C5F-AD0C-31F3EBA4BCA1}" srcOrd="0" destOrd="0" presId="urn:microsoft.com/office/officeart/2008/layout/LinedList"/>
    <dgm:cxn modelId="{433E53C8-E16B-4792-A59C-D092FEAE8428}" type="presParOf" srcId="{CD1B840D-7F90-4F8F-8D3E-36E7AE85D09D}" destId="{8F0B317E-469F-482C-9375-2C73661524CE}" srcOrd="1" destOrd="0" presId="urn:microsoft.com/office/officeart/2008/layout/LinedList"/>
    <dgm:cxn modelId="{8834B4B5-DD32-4444-947B-6D08BFEC1859}" type="presParOf" srcId="{6BA6B58C-42E2-4262-B663-9CEEDA4D963A}" destId="{ADC6F9CD-91CC-4F1C-A171-7DD515DE458E}" srcOrd="4" destOrd="0" presId="urn:microsoft.com/office/officeart/2008/layout/LinedList"/>
    <dgm:cxn modelId="{A452D9C2-28A6-4DA3-B1F8-A1A5DDBF25D6}" type="presParOf" srcId="{6BA6B58C-42E2-4262-B663-9CEEDA4D963A}" destId="{2F0B7B00-6BEF-4E29-ACB4-B7CA075758C9}" srcOrd="5" destOrd="0" presId="urn:microsoft.com/office/officeart/2008/layout/LinedList"/>
    <dgm:cxn modelId="{BF19ED2A-36D4-4F87-ABD8-05BFD7B6DAA1}" type="presParOf" srcId="{2F0B7B00-6BEF-4E29-ACB4-B7CA075758C9}" destId="{B4FD59AC-F04B-481E-8D1C-DB203CEAAB92}" srcOrd="0" destOrd="0" presId="urn:microsoft.com/office/officeart/2008/layout/LinedList"/>
    <dgm:cxn modelId="{0C991235-65A7-4173-8169-B898B998A0A9}" type="presParOf" srcId="{2F0B7B00-6BEF-4E29-ACB4-B7CA075758C9}" destId="{DBBDE8EA-5242-4694-BB8A-887AFCD077B3}" srcOrd="1" destOrd="0" presId="urn:microsoft.com/office/officeart/2008/layout/LinedList"/>
    <dgm:cxn modelId="{A6BC969D-7BD3-429C-8BF4-020D696A00E0}" type="presParOf" srcId="{6BA6B58C-42E2-4262-B663-9CEEDA4D963A}" destId="{ADFB82AE-4E90-49FF-87AF-860660FEAFB2}" srcOrd="6" destOrd="0" presId="urn:microsoft.com/office/officeart/2008/layout/LinedList"/>
    <dgm:cxn modelId="{7929CA84-5D88-4063-8680-686CA5B1C126}" type="presParOf" srcId="{6BA6B58C-42E2-4262-B663-9CEEDA4D963A}" destId="{D407B132-6BED-4385-AB5D-D4347AB569CD}" srcOrd="7" destOrd="0" presId="urn:microsoft.com/office/officeart/2008/layout/LinedList"/>
    <dgm:cxn modelId="{FA3AF8AD-3EB7-44DB-B546-C204A6B058B8}" type="presParOf" srcId="{D407B132-6BED-4385-AB5D-D4347AB569CD}" destId="{3394E87F-755B-460B-BBE7-7C7A4DB1CA0E}" srcOrd="0" destOrd="0" presId="urn:microsoft.com/office/officeart/2008/layout/LinedList"/>
    <dgm:cxn modelId="{AA83CE3C-CA16-4A27-94B2-DDB6ED3C6FBD}" type="presParOf" srcId="{D407B132-6BED-4385-AB5D-D4347AB569CD}" destId="{1940318D-2D2C-40E4-A010-D4E2DDFC85E4}" srcOrd="1" destOrd="0" presId="urn:microsoft.com/office/officeart/2008/layout/LinedList"/>
    <dgm:cxn modelId="{4C6FC624-4F70-49CD-A045-7F7ACDF93C79}" type="presParOf" srcId="{6BA6B58C-42E2-4262-B663-9CEEDA4D963A}" destId="{BC27559A-10C3-4813-A2F8-B60BBE94C3DC}" srcOrd="8" destOrd="0" presId="urn:microsoft.com/office/officeart/2008/layout/LinedList"/>
    <dgm:cxn modelId="{CA1DE611-BA9A-4F1C-86D0-575EA82A9FC8}" type="presParOf" srcId="{6BA6B58C-42E2-4262-B663-9CEEDA4D963A}" destId="{43F3A931-C775-47CD-977C-E361AD193581}" srcOrd="9" destOrd="0" presId="urn:microsoft.com/office/officeart/2008/layout/LinedList"/>
    <dgm:cxn modelId="{07523AFA-515D-499E-9B3D-9E85F184C34D}" type="presParOf" srcId="{43F3A931-C775-47CD-977C-E361AD193581}" destId="{254A3821-AAD7-4A65-9FB1-92FA45D5C409}" srcOrd="0" destOrd="0" presId="urn:microsoft.com/office/officeart/2008/layout/LinedList"/>
    <dgm:cxn modelId="{1947427F-6A3A-4BD8-8257-48B6537EEFCE}" type="presParOf" srcId="{43F3A931-C775-47CD-977C-E361AD193581}" destId="{64811095-EF54-437A-BA33-7667E1AB916A}" srcOrd="1" destOrd="0" presId="urn:microsoft.com/office/officeart/2008/layout/LinedList"/>
    <dgm:cxn modelId="{290B21C0-7152-438C-8D82-C09F98F625FE}" type="presParOf" srcId="{6BA6B58C-42E2-4262-B663-9CEEDA4D963A}" destId="{086A380A-57C7-4BCB-BC0C-37BB24279ABA}" srcOrd="10" destOrd="0" presId="urn:microsoft.com/office/officeart/2008/layout/LinedList"/>
    <dgm:cxn modelId="{4F68D34D-DF97-4242-8993-AAB63CDF8A6B}" type="presParOf" srcId="{6BA6B58C-42E2-4262-B663-9CEEDA4D963A}" destId="{A43DFA6A-B1E3-423B-B331-D907A4DA8320}" srcOrd="11" destOrd="0" presId="urn:microsoft.com/office/officeart/2008/layout/LinedList"/>
    <dgm:cxn modelId="{580E1530-7AFD-4F11-A935-2C6612395780}" type="presParOf" srcId="{A43DFA6A-B1E3-423B-B331-D907A4DA8320}" destId="{10182D72-004F-486C-9947-44C566D0E2FC}" srcOrd="0" destOrd="0" presId="urn:microsoft.com/office/officeart/2008/layout/LinedList"/>
    <dgm:cxn modelId="{BE26F90A-91FE-4404-8A6B-144691FE727D}" type="presParOf" srcId="{A43DFA6A-B1E3-423B-B331-D907A4DA8320}" destId="{E4B0F5AF-9BA7-4077-B6F7-CA76C7929D44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F7F38578-5ADB-4C05-A26C-9DC2B609C1A7}" type="doc">
      <dgm:prSet loTypeId="urn:microsoft.com/office/officeart/2005/8/layout/cycle8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18B57CDE-2C93-4637-9ED5-00C80A6B39F3}">
      <dgm:prSet custT="1"/>
      <dgm:spPr/>
      <dgm:t>
        <a:bodyPr/>
        <a:lstStyle/>
        <a:p>
          <a:r>
            <a:rPr lang="fr-FR" sz="1800" dirty="0"/>
            <a:t>Famille</a:t>
          </a:r>
        </a:p>
        <a:p>
          <a:r>
            <a:rPr lang="fr-FR" sz="1800" dirty="0"/>
            <a:t>Commissions</a:t>
          </a:r>
          <a:r>
            <a:rPr lang="fr-FR" sz="1600" dirty="0"/>
            <a:t> </a:t>
          </a:r>
          <a:r>
            <a:rPr lang="fr-FR" sz="1800" dirty="0"/>
            <a:t>transversales</a:t>
          </a:r>
          <a:endParaRPr lang="en-US" sz="1600" dirty="0"/>
        </a:p>
      </dgm:t>
    </dgm:pt>
    <dgm:pt modelId="{02720783-0F6D-4ED2-BE7E-2F1138D44857}" type="parTrans" cxnId="{E0592B1E-290B-4FC8-BE0C-118FFC4570C3}">
      <dgm:prSet/>
      <dgm:spPr/>
      <dgm:t>
        <a:bodyPr/>
        <a:lstStyle/>
        <a:p>
          <a:endParaRPr lang="en-US" sz="1600"/>
        </a:p>
      </dgm:t>
    </dgm:pt>
    <dgm:pt modelId="{8E5664F1-26D9-4F02-80C5-B0A7A1758953}" type="sibTrans" cxnId="{E0592B1E-290B-4FC8-BE0C-118FFC4570C3}">
      <dgm:prSet/>
      <dgm:spPr/>
      <dgm:t>
        <a:bodyPr/>
        <a:lstStyle/>
        <a:p>
          <a:endParaRPr lang="en-US" sz="1600"/>
        </a:p>
      </dgm:t>
    </dgm:pt>
    <dgm:pt modelId="{95795CBB-92EE-4F8B-9B93-699CB3A3D8C9}">
      <dgm:prSet custT="1"/>
      <dgm:spPr/>
      <dgm:t>
        <a:bodyPr/>
        <a:lstStyle/>
        <a:p>
          <a:r>
            <a:rPr lang="fr-FR" sz="1800" dirty="0"/>
            <a:t>Famille</a:t>
          </a:r>
        </a:p>
        <a:p>
          <a:r>
            <a:rPr lang="fr-FR" sz="1800" dirty="0"/>
            <a:t>Commissions à structurer</a:t>
          </a:r>
          <a:endParaRPr lang="en-US" sz="1800" dirty="0"/>
        </a:p>
      </dgm:t>
    </dgm:pt>
    <dgm:pt modelId="{EA83F23C-D679-4F81-9091-723A741FD8BD}" type="parTrans" cxnId="{A713387E-C40E-4489-842F-78527354DA0D}">
      <dgm:prSet/>
      <dgm:spPr/>
      <dgm:t>
        <a:bodyPr/>
        <a:lstStyle/>
        <a:p>
          <a:endParaRPr lang="en-US" sz="1600"/>
        </a:p>
      </dgm:t>
    </dgm:pt>
    <dgm:pt modelId="{925A0580-2074-4CD4-912F-157A575A0997}" type="sibTrans" cxnId="{A713387E-C40E-4489-842F-78527354DA0D}">
      <dgm:prSet/>
      <dgm:spPr/>
      <dgm:t>
        <a:bodyPr/>
        <a:lstStyle/>
        <a:p>
          <a:endParaRPr lang="en-US" sz="1600"/>
        </a:p>
      </dgm:t>
    </dgm:pt>
    <dgm:pt modelId="{E581C621-80A2-45A8-8190-6CBC18D98466}">
      <dgm:prSet custT="1"/>
      <dgm:spPr/>
      <dgm:t>
        <a:bodyPr/>
        <a:lstStyle/>
        <a:p>
          <a:r>
            <a:rPr lang="fr-FR" sz="1800" dirty="0"/>
            <a:t>Famille</a:t>
          </a:r>
        </a:p>
        <a:p>
          <a:r>
            <a:rPr lang="fr-FR" sz="1800" dirty="0"/>
            <a:t>Commissions interfédérales</a:t>
          </a:r>
          <a:endParaRPr lang="en-US" sz="1800" dirty="0"/>
        </a:p>
      </dgm:t>
    </dgm:pt>
    <dgm:pt modelId="{94C4DF5E-7529-4E3B-80AD-4842E8DEE448}" type="parTrans" cxnId="{D9FCD875-03F6-4193-BBFC-B107A2F148EA}">
      <dgm:prSet/>
      <dgm:spPr/>
      <dgm:t>
        <a:bodyPr/>
        <a:lstStyle/>
        <a:p>
          <a:endParaRPr lang="en-US" sz="1600"/>
        </a:p>
      </dgm:t>
    </dgm:pt>
    <dgm:pt modelId="{A046741C-432C-42BC-8ED9-FF4276FB2FD3}" type="sibTrans" cxnId="{D9FCD875-03F6-4193-BBFC-B107A2F148EA}">
      <dgm:prSet/>
      <dgm:spPr/>
      <dgm:t>
        <a:bodyPr/>
        <a:lstStyle/>
        <a:p>
          <a:endParaRPr lang="en-US" sz="1600"/>
        </a:p>
      </dgm:t>
    </dgm:pt>
    <dgm:pt modelId="{A639B758-7080-4062-A7FE-CFBF77F69528}" type="pres">
      <dgm:prSet presAssocID="{F7F38578-5ADB-4C05-A26C-9DC2B609C1A7}" presName="compositeShape" presStyleCnt="0">
        <dgm:presLayoutVars>
          <dgm:chMax val="7"/>
          <dgm:dir/>
          <dgm:resizeHandles val="exact"/>
        </dgm:presLayoutVars>
      </dgm:prSet>
      <dgm:spPr/>
    </dgm:pt>
    <dgm:pt modelId="{33733414-923B-4941-8EE8-6BB6401ACE84}" type="pres">
      <dgm:prSet presAssocID="{F7F38578-5ADB-4C05-A26C-9DC2B609C1A7}" presName="wedge1" presStyleLbl="node1" presStyleIdx="0" presStyleCnt="3"/>
      <dgm:spPr/>
    </dgm:pt>
    <dgm:pt modelId="{D390FAD4-058E-426D-BD7E-D2D6275B5192}" type="pres">
      <dgm:prSet presAssocID="{F7F38578-5ADB-4C05-A26C-9DC2B609C1A7}" presName="dummy1a" presStyleCnt="0"/>
      <dgm:spPr/>
    </dgm:pt>
    <dgm:pt modelId="{34E1C647-BEE1-4763-B93B-4AD5E1D07FAB}" type="pres">
      <dgm:prSet presAssocID="{F7F38578-5ADB-4C05-A26C-9DC2B609C1A7}" presName="dummy1b" presStyleCnt="0"/>
      <dgm:spPr/>
    </dgm:pt>
    <dgm:pt modelId="{B02AD30E-625A-489E-8017-D676F1D45F26}" type="pres">
      <dgm:prSet presAssocID="{F7F38578-5ADB-4C05-A26C-9DC2B609C1A7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81BDC995-B404-4AFF-943E-EC4EA63ADF15}" type="pres">
      <dgm:prSet presAssocID="{F7F38578-5ADB-4C05-A26C-9DC2B609C1A7}" presName="wedge2" presStyleLbl="node1" presStyleIdx="1" presStyleCnt="3"/>
      <dgm:spPr/>
    </dgm:pt>
    <dgm:pt modelId="{226139D7-BB16-471A-B2C6-961B2BFD6DD9}" type="pres">
      <dgm:prSet presAssocID="{F7F38578-5ADB-4C05-A26C-9DC2B609C1A7}" presName="dummy2a" presStyleCnt="0"/>
      <dgm:spPr/>
    </dgm:pt>
    <dgm:pt modelId="{1012871A-F0AD-4C50-BEF6-D4809639F13B}" type="pres">
      <dgm:prSet presAssocID="{F7F38578-5ADB-4C05-A26C-9DC2B609C1A7}" presName="dummy2b" presStyleCnt="0"/>
      <dgm:spPr/>
    </dgm:pt>
    <dgm:pt modelId="{1AAA06DB-4AD8-497E-BDB0-D10734A5D19F}" type="pres">
      <dgm:prSet presAssocID="{F7F38578-5ADB-4C05-A26C-9DC2B609C1A7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CDF99C08-8A85-492D-8198-2E1A809F3D42}" type="pres">
      <dgm:prSet presAssocID="{F7F38578-5ADB-4C05-A26C-9DC2B609C1A7}" presName="wedge3" presStyleLbl="node1" presStyleIdx="2" presStyleCnt="3"/>
      <dgm:spPr/>
    </dgm:pt>
    <dgm:pt modelId="{21F98BAF-70C6-4F5E-8458-28DEA5700DC6}" type="pres">
      <dgm:prSet presAssocID="{F7F38578-5ADB-4C05-A26C-9DC2B609C1A7}" presName="dummy3a" presStyleCnt="0"/>
      <dgm:spPr/>
    </dgm:pt>
    <dgm:pt modelId="{71B95008-C7DA-4EFB-AB82-AD90D278D89C}" type="pres">
      <dgm:prSet presAssocID="{F7F38578-5ADB-4C05-A26C-9DC2B609C1A7}" presName="dummy3b" presStyleCnt="0"/>
      <dgm:spPr/>
    </dgm:pt>
    <dgm:pt modelId="{C0F3C6B9-B0F0-4408-A2EC-6309B8E95BF5}" type="pres">
      <dgm:prSet presAssocID="{F7F38578-5ADB-4C05-A26C-9DC2B609C1A7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  <dgm:pt modelId="{B8C01FC9-B74A-4FCB-B832-7F5E4D33ECEA}" type="pres">
      <dgm:prSet presAssocID="{8E5664F1-26D9-4F02-80C5-B0A7A1758953}" presName="arrowWedge1" presStyleLbl="fgSibTrans2D1" presStyleIdx="0" presStyleCnt="3"/>
      <dgm:spPr/>
    </dgm:pt>
    <dgm:pt modelId="{19F937B1-21F6-4683-973B-1199D05BD4FA}" type="pres">
      <dgm:prSet presAssocID="{925A0580-2074-4CD4-912F-157A575A0997}" presName="arrowWedge2" presStyleLbl="fgSibTrans2D1" presStyleIdx="1" presStyleCnt="3"/>
      <dgm:spPr/>
    </dgm:pt>
    <dgm:pt modelId="{F3637BAD-2BA6-4C75-856F-3C9BD4720158}" type="pres">
      <dgm:prSet presAssocID="{A046741C-432C-42BC-8ED9-FF4276FB2FD3}" presName="arrowWedge3" presStyleLbl="fgSibTrans2D1" presStyleIdx="2" presStyleCnt="3"/>
      <dgm:spPr/>
    </dgm:pt>
  </dgm:ptLst>
  <dgm:cxnLst>
    <dgm:cxn modelId="{8CA17C00-FE21-4EB0-B0E0-8B0F40649255}" type="presOf" srcId="{F7F38578-5ADB-4C05-A26C-9DC2B609C1A7}" destId="{A639B758-7080-4062-A7FE-CFBF77F69528}" srcOrd="0" destOrd="0" presId="urn:microsoft.com/office/officeart/2005/8/layout/cycle8"/>
    <dgm:cxn modelId="{E0592B1E-290B-4FC8-BE0C-118FFC4570C3}" srcId="{F7F38578-5ADB-4C05-A26C-9DC2B609C1A7}" destId="{18B57CDE-2C93-4637-9ED5-00C80A6B39F3}" srcOrd="0" destOrd="0" parTransId="{02720783-0F6D-4ED2-BE7E-2F1138D44857}" sibTransId="{8E5664F1-26D9-4F02-80C5-B0A7A1758953}"/>
    <dgm:cxn modelId="{31E48940-6DDD-4060-935B-4CB00F722618}" type="presOf" srcId="{18B57CDE-2C93-4637-9ED5-00C80A6B39F3}" destId="{B02AD30E-625A-489E-8017-D676F1D45F26}" srcOrd="1" destOrd="0" presId="urn:microsoft.com/office/officeart/2005/8/layout/cycle8"/>
    <dgm:cxn modelId="{4F7CC369-C1B4-4327-A310-F6139A07130C}" type="presOf" srcId="{E581C621-80A2-45A8-8190-6CBC18D98466}" destId="{C0F3C6B9-B0F0-4408-A2EC-6309B8E95BF5}" srcOrd="1" destOrd="0" presId="urn:microsoft.com/office/officeart/2005/8/layout/cycle8"/>
    <dgm:cxn modelId="{D9FCD875-03F6-4193-BBFC-B107A2F148EA}" srcId="{F7F38578-5ADB-4C05-A26C-9DC2B609C1A7}" destId="{E581C621-80A2-45A8-8190-6CBC18D98466}" srcOrd="2" destOrd="0" parTransId="{94C4DF5E-7529-4E3B-80AD-4842E8DEE448}" sibTransId="{A046741C-432C-42BC-8ED9-FF4276FB2FD3}"/>
    <dgm:cxn modelId="{A713387E-C40E-4489-842F-78527354DA0D}" srcId="{F7F38578-5ADB-4C05-A26C-9DC2B609C1A7}" destId="{95795CBB-92EE-4F8B-9B93-699CB3A3D8C9}" srcOrd="1" destOrd="0" parTransId="{EA83F23C-D679-4F81-9091-723A741FD8BD}" sibTransId="{925A0580-2074-4CD4-912F-157A575A0997}"/>
    <dgm:cxn modelId="{DD9975DD-7970-4A67-BF41-1C7CEE8DF81B}" type="presOf" srcId="{95795CBB-92EE-4F8B-9B93-699CB3A3D8C9}" destId="{81BDC995-B404-4AFF-943E-EC4EA63ADF15}" srcOrd="0" destOrd="0" presId="urn:microsoft.com/office/officeart/2005/8/layout/cycle8"/>
    <dgm:cxn modelId="{93F56DE3-FF2D-45D0-B6FF-E47AF76872C4}" type="presOf" srcId="{18B57CDE-2C93-4637-9ED5-00C80A6B39F3}" destId="{33733414-923B-4941-8EE8-6BB6401ACE84}" srcOrd="0" destOrd="0" presId="urn:microsoft.com/office/officeart/2005/8/layout/cycle8"/>
    <dgm:cxn modelId="{47E150E8-F1A9-45F5-AC0F-7B7A318EEEEE}" type="presOf" srcId="{95795CBB-92EE-4F8B-9B93-699CB3A3D8C9}" destId="{1AAA06DB-4AD8-497E-BDB0-D10734A5D19F}" srcOrd="1" destOrd="0" presId="urn:microsoft.com/office/officeart/2005/8/layout/cycle8"/>
    <dgm:cxn modelId="{096962F8-63F1-4EBF-92A7-EAD064D5915B}" type="presOf" srcId="{E581C621-80A2-45A8-8190-6CBC18D98466}" destId="{CDF99C08-8A85-492D-8198-2E1A809F3D42}" srcOrd="0" destOrd="0" presId="urn:microsoft.com/office/officeart/2005/8/layout/cycle8"/>
    <dgm:cxn modelId="{840B5112-01FF-4485-9C9F-04ADBC1E3BCA}" type="presParOf" srcId="{A639B758-7080-4062-A7FE-CFBF77F69528}" destId="{33733414-923B-4941-8EE8-6BB6401ACE84}" srcOrd="0" destOrd="0" presId="urn:microsoft.com/office/officeart/2005/8/layout/cycle8"/>
    <dgm:cxn modelId="{4864E2F6-6EFA-4AFC-868A-BCB310D36231}" type="presParOf" srcId="{A639B758-7080-4062-A7FE-CFBF77F69528}" destId="{D390FAD4-058E-426D-BD7E-D2D6275B5192}" srcOrd="1" destOrd="0" presId="urn:microsoft.com/office/officeart/2005/8/layout/cycle8"/>
    <dgm:cxn modelId="{5CC3E879-9A15-4229-AC27-2DE1070B18B5}" type="presParOf" srcId="{A639B758-7080-4062-A7FE-CFBF77F69528}" destId="{34E1C647-BEE1-4763-B93B-4AD5E1D07FAB}" srcOrd="2" destOrd="0" presId="urn:microsoft.com/office/officeart/2005/8/layout/cycle8"/>
    <dgm:cxn modelId="{0F671811-9F1E-4971-AA9E-9A9AA8FFA275}" type="presParOf" srcId="{A639B758-7080-4062-A7FE-CFBF77F69528}" destId="{B02AD30E-625A-489E-8017-D676F1D45F26}" srcOrd="3" destOrd="0" presId="urn:microsoft.com/office/officeart/2005/8/layout/cycle8"/>
    <dgm:cxn modelId="{510A4025-5171-40F9-A7B0-BB5861671DB3}" type="presParOf" srcId="{A639B758-7080-4062-A7FE-CFBF77F69528}" destId="{81BDC995-B404-4AFF-943E-EC4EA63ADF15}" srcOrd="4" destOrd="0" presId="urn:microsoft.com/office/officeart/2005/8/layout/cycle8"/>
    <dgm:cxn modelId="{90001A0D-2627-454F-A4E5-F5A8FD4F10EC}" type="presParOf" srcId="{A639B758-7080-4062-A7FE-CFBF77F69528}" destId="{226139D7-BB16-471A-B2C6-961B2BFD6DD9}" srcOrd="5" destOrd="0" presId="urn:microsoft.com/office/officeart/2005/8/layout/cycle8"/>
    <dgm:cxn modelId="{2DB66508-64CF-43EB-8B74-A7E849970697}" type="presParOf" srcId="{A639B758-7080-4062-A7FE-CFBF77F69528}" destId="{1012871A-F0AD-4C50-BEF6-D4809639F13B}" srcOrd="6" destOrd="0" presId="urn:microsoft.com/office/officeart/2005/8/layout/cycle8"/>
    <dgm:cxn modelId="{B5CB81BF-D8DB-4AFF-ADB2-8D07C422CD38}" type="presParOf" srcId="{A639B758-7080-4062-A7FE-CFBF77F69528}" destId="{1AAA06DB-4AD8-497E-BDB0-D10734A5D19F}" srcOrd="7" destOrd="0" presId="urn:microsoft.com/office/officeart/2005/8/layout/cycle8"/>
    <dgm:cxn modelId="{EA9453F9-0C52-407B-88D4-40380D16F27D}" type="presParOf" srcId="{A639B758-7080-4062-A7FE-CFBF77F69528}" destId="{CDF99C08-8A85-492D-8198-2E1A809F3D42}" srcOrd="8" destOrd="0" presId="urn:microsoft.com/office/officeart/2005/8/layout/cycle8"/>
    <dgm:cxn modelId="{3464ECB6-60A9-4301-827A-D0CFAAE921B1}" type="presParOf" srcId="{A639B758-7080-4062-A7FE-CFBF77F69528}" destId="{21F98BAF-70C6-4F5E-8458-28DEA5700DC6}" srcOrd="9" destOrd="0" presId="urn:microsoft.com/office/officeart/2005/8/layout/cycle8"/>
    <dgm:cxn modelId="{543AEACA-0692-420B-8B57-CB972825BBC2}" type="presParOf" srcId="{A639B758-7080-4062-A7FE-CFBF77F69528}" destId="{71B95008-C7DA-4EFB-AB82-AD90D278D89C}" srcOrd="10" destOrd="0" presId="urn:microsoft.com/office/officeart/2005/8/layout/cycle8"/>
    <dgm:cxn modelId="{FFA4CEE8-7D67-4F5C-A90A-5BB7255A9D0F}" type="presParOf" srcId="{A639B758-7080-4062-A7FE-CFBF77F69528}" destId="{C0F3C6B9-B0F0-4408-A2EC-6309B8E95BF5}" srcOrd="11" destOrd="0" presId="urn:microsoft.com/office/officeart/2005/8/layout/cycle8"/>
    <dgm:cxn modelId="{670CC84A-168E-4BEC-B74F-40E2593FBCEA}" type="presParOf" srcId="{A639B758-7080-4062-A7FE-CFBF77F69528}" destId="{B8C01FC9-B74A-4FCB-B832-7F5E4D33ECEA}" srcOrd="12" destOrd="0" presId="urn:microsoft.com/office/officeart/2005/8/layout/cycle8"/>
    <dgm:cxn modelId="{31E41EC4-B473-445D-A4A4-9553087E455B}" type="presParOf" srcId="{A639B758-7080-4062-A7FE-CFBF77F69528}" destId="{19F937B1-21F6-4683-973B-1199D05BD4FA}" srcOrd="13" destOrd="0" presId="urn:microsoft.com/office/officeart/2005/8/layout/cycle8"/>
    <dgm:cxn modelId="{8F5984F0-261E-4B13-A45B-EFD2E46AB497}" type="presParOf" srcId="{A639B758-7080-4062-A7FE-CFBF77F69528}" destId="{F3637BAD-2BA6-4C75-856F-3C9BD4720158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9FAAC3-6D64-4D72-BCF3-F940E955513B}">
      <dsp:nvSpPr>
        <dsp:cNvPr id="0" name=""/>
        <dsp:cNvSpPr/>
      </dsp:nvSpPr>
      <dsp:spPr>
        <a:xfrm>
          <a:off x="1014922" y="233"/>
          <a:ext cx="2835494" cy="170129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Elaborer les règlements sportifs garantissant l’équité et la sécurité de la pratique, en prenant en compte les spécificités des sportifs en situation de handicap </a:t>
          </a:r>
          <a:endParaRPr lang="en-US" sz="1600" kern="1200" dirty="0"/>
        </a:p>
      </dsp:txBody>
      <dsp:txXfrm>
        <a:off x="1014922" y="233"/>
        <a:ext cx="2835494" cy="1701296"/>
      </dsp:txXfrm>
    </dsp:sp>
    <dsp:sp modelId="{14BBEF6D-6A2B-4A48-80C0-2B1F2F70A62F}">
      <dsp:nvSpPr>
        <dsp:cNvPr id="0" name=""/>
        <dsp:cNvSpPr/>
      </dsp:nvSpPr>
      <dsp:spPr>
        <a:xfrm>
          <a:off x="4133966" y="233"/>
          <a:ext cx="2835494" cy="170129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/>
            <a:t>Recenser les référents régionaux avec les coordonnateurs d’Equipe Technique Régionale</a:t>
          </a:r>
          <a:endParaRPr lang="en-US" sz="1600" kern="1200"/>
        </a:p>
      </dsp:txBody>
      <dsp:txXfrm>
        <a:off x="4133966" y="233"/>
        <a:ext cx="2835494" cy="1701296"/>
      </dsp:txXfrm>
    </dsp:sp>
    <dsp:sp modelId="{564B8156-2484-46BA-85B5-72F5590ECCE8}">
      <dsp:nvSpPr>
        <dsp:cNvPr id="0" name=""/>
        <dsp:cNvSpPr/>
      </dsp:nvSpPr>
      <dsp:spPr>
        <a:xfrm>
          <a:off x="7253010" y="233"/>
          <a:ext cx="2835494" cy="1701296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/>
            <a:t>Animer le réseau des pratiquants , de leurs encadrants et de leurs associations avec les référents régionaux : regroupements, webinaires…</a:t>
          </a:r>
          <a:endParaRPr lang="en-US" sz="1600" kern="1200"/>
        </a:p>
      </dsp:txBody>
      <dsp:txXfrm>
        <a:off x="7253010" y="233"/>
        <a:ext cx="2835494" cy="1701296"/>
      </dsp:txXfrm>
    </dsp:sp>
    <dsp:sp modelId="{E6292CCD-892F-409A-BAAE-4870932CC681}">
      <dsp:nvSpPr>
        <dsp:cNvPr id="0" name=""/>
        <dsp:cNvSpPr/>
      </dsp:nvSpPr>
      <dsp:spPr>
        <a:xfrm>
          <a:off x="1014922" y="1985080"/>
          <a:ext cx="2835494" cy="170129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/>
            <a:t>Contacter et accompagner les organisateurs des Championnats de France de la discipline pour planifier le calendrier avec le service Championnats FFSA</a:t>
          </a:r>
          <a:endParaRPr lang="en-US" sz="1600" kern="1200"/>
        </a:p>
      </dsp:txBody>
      <dsp:txXfrm>
        <a:off x="1014922" y="1985080"/>
        <a:ext cx="2835494" cy="1701296"/>
      </dsp:txXfrm>
    </dsp:sp>
    <dsp:sp modelId="{08D50051-046A-4EDD-853A-8A6EEA64C581}">
      <dsp:nvSpPr>
        <dsp:cNvPr id="0" name=""/>
        <dsp:cNvSpPr/>
      </dsp:nvSpPr>
      <dsp:spPr>
        <a:xfrm>
          <a:off x="4133966" y="1985080"/>
          <a:ext cx="2835494" cy="1701296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/>
            <a:t>S’assurer de la bonne réception des dossiers d’inscription diffusés par le service Championnats, les relayer au réseau</a:t>
          </a:r>
          <a:endParaRPr lang="en-US" sz="1600" kern="1200"/>
        </a:p>
      </dsp:txBody>
      <dsp:txXfrm>
        <a:off x="4133966" y="1985080"/>
        <a:ext cx="2835494" cy="1701296"/>
      </dsp:txXfrm>
    </dsp:sp>
    <dsp:sp modelId="{ADDE9DA3-726F-4843-9AAC-8808AA935B8B}">
      <dsp:nvSpPr>
        <dsp:cNvPr id="0" name=""/>
        <dsp:cNvSpPr/>
      </dsp:nvSpPr>
      <dsp:spPr>
        <a:xfrm>
          <a:off x="7253010" y="1985080"/>
          <a:ext cx="2835494" cy="170129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/>
            <a:t>Garantir le respect et l’application des règlements FFSA et des parcours de qualifications définis par discipline. </a:t>
          </a:r>
          <a:endParaRPr lang="en-US" sz="1600" kern="1200"/>
        </a:p>
      </dsp:txBody>
      <dsp:txXfrm>
        <a:off x="7253010" y="1985080"/>
        <a:ext cx="2835494" cy="1701296"/>
      </dsp:txXfrm>
    </dsp:sp>
    <dsp:sp modelId="{2B7AAA2E-7E0E-4404-9808-02EE7FE56CBD}">
      <dsp:nvSpPr>
        <dsp:cNvPr id="0" name=""/>
        <dsp:cNvSpPr/>
      </dsp:nvSpPr>
      <dsp:spPr>
        <a:xfrm>
          <a:off x="1014922" y="3969926"/>
          <a:ext cx="2835494" cy="170129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/>
            <a:t>Organiser la partie sportive des Championnats de France : épreuves / classes, tableaux, arbitrage</a:t>
          </a:r>
          <a:endParaRPr lang="en-US" sz="1600" kern="1200"/>
        </a:p>
      </dsp:txBody>
      <dsp:txXfrm>
        <a:off x="1014922" y="3969926"/>
        <a:ext cx="2835494" cy="1701296"/>
      </dsp:txXfrm>
    </dsp:sp>
    <dsp:sp modelId="{F612DBF7-CB79-4D05-8905-3AFAFB0D4AC1}">
      <dsp:nvSpPr>
        <dsp:cNvPr id="0" name=""/>
        <dsp:cNvSpPr/>
      </dsp:nvSpPr>
      <dsp:spPr>
        <a:xfrm>
          <a:off x="4133966" y="3969926"/>
          <a:ext cx="2835494" cy="1701296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/>
            <a:t>Recueillir et transmettre les résultats au service Championnats</a:t>
          </a:r>
          <a:endParaRPr lang="en-US" sz="1600" kern="1200"/>
        </a:p>
      </dsp:txBody>
      <dsp:txXfrm>
        <a:off x="4133966" y="3969926"/>
        <a:ext cx="2835494" cy="1701296"/>
      </dsp:txXfrm>
    </dsp:sp>
    <dsp:sp modelId="{28E05A02-0D46-4AA0-9EDE-8D4CA0ED818A}">
      <dsp:nvSpPr>
        <dsp:cNvPr id="0" name=""/>
        <dsp:cNvSpPr/>
      </dsp:nvSpPr>
      <dsp:spPr>
        <a:xfrm>
          <a:off x="7253010" y="3969926"/>
          <a:ext cx="2835494" cy="170129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Recueillir les besoins en formation, concevoir, intervenir en formation : officiels, initiateurs, AQSA, CCP…</a:t>
          </a:r>
          <a:endParaRPr lang="en-US" sz="1600" kern="1200" dirty="0"/>
        </a:p>
      </dsp:txBody>
      <dsp:txXfrm>
        <a:off x="7253010" y="3969926"/>
        <a:ext cx="2835494" cy="170129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211921-5F9F-4CC2-ACE7-F6FFA627415E}">
      <dsp:nvSpPr>
        <dsp:cNvPr id="0" name=""/>
        <dsp:cNvSpPr/>
      </dsp:nvSpPr>
      <dsp:spPr>
        <a:xfrm>
          <a:off x="0" y="432"/>
          <a:ext cx="5667268" cy="101095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DE368D-47A9-4A9A-B9D1-08AB726126F1}">
      <dsp:nvSpPr>
        <dsp:cNvPr id="0" name=""/>
        <dsp:cNvSpPr/>
      </dsp:nvSpPr>
      <dsp:spPr>
        <a:xfrm>
          <a:off x="305815" y="227897"/>
          <a:ext cx="556027" cy="55602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691EAB-EC71-4EFB-BD00-3FDAA7C21092}">
      <dsp:nvSpPr>
        <dsp:cNvPr id="0" name=""/>
        <dsp:cNvSpPr/>
      </dsp:nvSpPr>
      <dsp:spPr>
        <a:xfrm>
          <a:off x="1167657" y="432"/>
          <a:ext cx="4499611" cy="10109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993" tIns="106993" rIns="106993" bIns="106993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/>
            <a:t>Référent Sportif Fédéral – RSF </a:t>
          </a:r>
        </a:p>
      </dsp:txBody>
      <dsp:txXfrm>
        <a:off x="1167657" y="432"/>
        <a:ext cx="4499611" cy="1010958"/>
      </dsp:txXfrm>
    </dsp:sp>
    <dsp:sp modelId="{7D1040ED-01CC-4CEB-A8A8-A8B118A6BD72}">
      <dsp:nvSpPr>
        <dsp:cNvPr id="0" name=""/>
        <dsp:cNvSpPr/>
      </dsp:nvSpPr>
      <dsp:spPr>
        <a:xfrm>
          <a:off x="0" y="1264130"/>
          <a:ext cx="5667268" cy="101095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897707-FA82-4A50-9220-F41956A0F426}">
      <dsp:nvSpPr>
        <dsp:cNvPr id="0" name=""/>
        <dsp:cNvSpPr/>
      </dsp:nvSpPr>
      <dsp:spPr>
        <a:xfrm>
          <a:off x="305815" y="1491596"/>
          <a:ext cx="556027" cy="55602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FE6F22-CE40-4C2E-8CE4-953C98F46493}">
      <dsp:nvSpPr>
        <dsp:cNvPr id="0" name=""/>
        <dsp:cNvSpPr/>
      </dsp:nvSpPr>
      <dsp:spPr>
        <a:xfrm>
          <a:off x="1167657" y="1264130"/>
          <a:ext cx="4499611" cy="10109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993" tIns="106993" rIns="106993" bIns="106993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/>
            <a:t>Référent Championnat Fédéral - RCF </a:t>
          </a:r>
        </a:p>
      </dsp:txBody>
      <dsp:txXfrm>
        <a:off x="1167657" y="1264130"/>
        <a:ext cx="4499611" cy="1010958"/>
      </dsp:txXfrm>
    </dsp:sp>
    <dsp:sp modelId="{B77F67CD-2B22-448D-B5CF-67CD24489AF1}">
      <dsp:nvSpPr>
        <dsp:cNvPr id="0" name=""/>
        <dsp:cNvSpPr/>
      </dsp:nvSpPr>
      <dsp:spPr>
        <a:xfrm>
          <a:off x="0" y="2527829"/>
          <a:ext cx="5667268" cy="101095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DF0E2F-3215-4094-820B-365E08DB738A}">
      <dsp:nvSpPr>
        <dsp:cNvPr id="0" name=""/>
        <dsp:cNvSpPr/>
      </dsp:nvSpPr>
      <dsp:spPr>
        <a:xfrm>
          <a:off x="305815" y="2755294"/>
          <a:ext cx="556027" cy="556027"/>
        </a:xfrm>
        <a:prstGeom prst="rect">
          <a:avLst/>
        </a:prstGeom>
        <a:blipFill>
          <a:blip xmlns:r="http://schemas.openxmlformats.org/officeDocument/2006/relationships" r:embed="rId5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578F6A-49AB-4DD7-BE4F-D20566899B85}">
      <dsp:nvSpPr>
        <dsp:cNvPr id="0" name=""/>
        <dsp:cNvSpPr/>
      </dsp:nvSpPr>
      <dsp:spPr>
        <a:xfrm>
          <a:off x="1167657" y="2527829"/>
          <a:ext cx="4499611" cy="10109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993" tIns="106993" rIns="106993" bIns="106993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/>
            <a:t>Référent Officiel Fédéral - ROF</a:t>
          </a:r>
        </a:p>
      </dsp:txBody>
      <dsp:txXfrm>
        <a:off x="1167657" y="2527829"/>
        <a:ext cx="4499611" cy="101095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90522F-2192-40AE-86B6-30B5692468FB}">
      <dsp:nvSpPr>
        <dsp:cNvPr id="0" name=""/>
        <dsp:cNvSpPr/>
      </dsp:nvSpPr>
      <dsp:spPr>
        <a:xfrm>
          <a:off x="0" y="2330"/>
          <a:ext cx="710846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7A3C78A-AC74-4122-97E1-DD70BEB6B7F4}">
      <dsp:nvSpPr>
        <dsp:cNvPr id="0" name=""/>
        <dsp:cNvSpPr/>
      </dsp:nvSpPr>
      <dsp:spPr>
        <a:xfrm>
          <a:off x="0" y="2330"/>
          <a:ext cx="7108466" cy="7946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kern="1200" dirty="0"/>
            <a:t>Technicien sportif qualifié en Sport Adapté *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kern="1200" dirty="0"/>
            <a:t>Expertise discipline + spécificités des publics SA</a:t>
          </a:r>
        </a:p>
      </dsp:txBody>
      <dsp:txXfrm>
        <a:off x="0" y="2330"/>
        <a:ext cx="7108466" cy="794618"/>
      </dsp:txXfrm>
    </dsp:sp>
    <dsp:sp modelId="{00BACE33-6698-4636-A416-E47833FF6739}">
      <dsp:nvSpPr>
        <dsp:cNvPr id="0" name=""/>
        <dsp:cNvSpPr/>
      </dsp:nvSpPr>
      <dsp:spPr>
        <a:xfrm>
          <a:off x="0" y="796948"/>
          <a:ext cx="710846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1596DD7-1375-4AE1-9F48-AF65284A061D}">
      <dsp:nvSpPr>
        <dsp:cNvPr id="0" name=""/>
        <dsp:cNvSpPr/>
      </dsp:nvSpPr>
      <dsp:spPr>
        <a:xfrm>
          <a:off x="0" y="796948"/>
          <a:ext cx="7108466" cy="7946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kern="1200" dirty="0"/>
            <a:t>Formalise et actualise le listing des référents régionaux, des clubs et encadrants de la discipline</a:t>
          </a:r>
        </a:p>
      </dsp:txBody>
      <dsp:txXfrm>
        <a:off x="0" y="796948"/>
        <a:ext cx="7108466" cy="794618"/>
      </dsp:txXfrm>
    </dsp:sp>
    <dsp:sp modelId="{8EAB4170-A343-429C-9E77-DD0CC37C7969}">
      <dsp:nvSpPr>
        <dsp:cNvPr id="0" name=""/>
        <dsp:cNvSpPr/>
      </dsp:nvSpPr>
      <dsp:spPr>
        <a:xfrm>
          <a:off x="0" y="1591567"/>
          <a:ext cx="710846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9F49FCE-372C-46B8-83BD-D6F4D722E803}">
      <dsp:nvSpPr>
        <dsp:cNvPr id="0" name=""/>
        <dsp:cNvSpPr/>
      </dsp:nvSpPr>
      <dsp:spPr>
        <a:xfrm>
          <a:off x="0" y="1591567"/>
          <a:ext cx="7108466" cy="7946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kern="1200" dirty="0"/>
            <a:t>Anime le réseau de la discipline : consultation des acteurs, relaie d’informations et d’articles, regroupements, webinaires…</a:t>
          </a:r>
          <a:endParaRPr lang="en-US" sz="1700" kern="1200" dirty="0"/>
        </a:p>
      </dsp:txBody>
      <dsp:txXfrm>
        <a:off x="0" y="1591567"/>
        <a:ext cx="7108466" cy="794618"/>
      </dsp:txXfrm>
    </dsp:sp>
    <dsp:sp modelId="{AD6A844F-B85B-4FE8-AC54-54247D833BBE}">
      <dsp:nvSpPr>
        <dsp:cNvPr id="0" name=""/>
        <dsp:cNvSpPr/>
      </dsp:nvSpPr>
      <dsp:spPr>
        <a:xfrm>
          <a:off x="0" y="2386185"/>
          <a:ext cx="710846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2BC9BBF-2818-41E7-AFD2-06D696D16284}">
      <dsp:nvSpPr>
        <dsp:cNvPr id="0" name=""/>
        <dsp:cNvSpPr/>
      </dsp:nvSpPr>
      <dsp:spPr>
        <a:xfrm>
          <a:off x="0" y="2386185"/>
          <a:ext cx="7108466" cy="7946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kern="1200" dirty="0"/>
            <a:t>Elabore les contenus de formation, les règlements sportifs, et les partage au réseau, dans le respect de la feuille de route et des règlements généraux</a:t>
          </a:r>
          <a:endParaRPr lang="en-US" sz="1700" kern="1200" dirty="0"/>
        </a:p>
      </dsp:txBody>
      <dsp:txXfrm>
        <a:off x="0" y="2386185"/>
        <a:ext cx="7108466" cy="794618"/>
      </dsp:txXfrm>
    </dsp:sp>
    <dsp:sp modelId="{E8353884-B5C7-453C-8E9B-69832D53C463}">
      <dsp:nvSpPr>
        <dsp:cNvPr id="0" name=""/>
        <dsp:cNvSpPr/>
      </dsp:nvSpPr>
      <dsp:spPr>
        <a:xfrm>
          <a:off x="0" y="3180804"/>
          <a:ext cx="710846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B33ED58-B5FE-41A9-95C5-38B4E9012849}">
      <dsp:nvSpPr>
        <dsp:cNvPr id="0" name=""/>
        <dsp:cNvSpPr/>
      </dsp:nvSpPr>
      <dsp:spPr>
        <a:xfrm>
          <a:off x="0" y="3180804"/>
          <a:ext cx="7108466" cy="7946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 err="1"/>
            <a:t>Organise</a:t>
          </a:r>
          <a:r>
            <a:rPr lang="en-US" sz="1700" kern="1200" dirty="0"/>
            <a:t> les </a:t>
          </a:r>
          <a:r>
            <a:rPr lang="en-US" sz="1700" kern="1200" dirty="0" err="1"/>
            <a:t>réunions</a:t>
          </a:r>
          <a:r>
            <a:rPr lang="en-US" sz="1700" kern="1200" dirty="0"/>
            <a:t> </a:t>
          </a:r>
          <a:r>
            <a:rPr lang="en-US" sz="1700" kern="1200" dirty="0" err="1"/>
            <a:t>annuelles</a:t>
          </a:r>
          <a:r>
            <a:rPr lang="en-US" sz="1700" kern="1200" dirty="0"/>
            <a:t> de la CSN </a:t>
          </a:r>
          <a:r>
            <a:rPr lang="en-US" sz="1700" kern="1200" dirty="0" err="1"/>
            <a:t>planifiées</a:t>
          </a:r>
          <a:r>
            <a:rPr lang="en-US" sz="1700" kern="1200" dirty="0"/>
            <a:t> :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1 </a:t>
          </a:r>
          <a:r>
            <a:rPr lang="en-US" sz="1700" kern="1200" dirty="0" err="1"/>
            <a:t>en</a:t>
          </a:r>
          <a:r>
            <a:rPr lang="en-US" sz="1700" kern="1200" dirty="0"/>
            <a:t> </a:t>
          </a:r>
          <a:r>
            <a:rPr lang="en-US" sz="1700" kern="1200" dirty="0" err="1"/>
            <a:t>présentiel</a:t>
          </a:r>
          <a:r>
            <a:rPr lang="en-US" sz="1700" kern="1200" dirty="0"/>
            <a:t>, 2 à 4 </a:t>
          </a:r>
          <a:r>
            <a:rPr lang="en-US" sz="1700" kern="1200" dirty="0" err="1"/>
            <a:t>en</a:t>
          </a:r>
          <a:r>
            <a:rPr lang="en-US" sz="1700" kern="1200" dirty="0"/>
            <a:t> </a:t>
          </a:r>
          <a:r>
            <a:rPr lang="en-US" sz="1700" kern="1200" dirty="0" err="1"/>
            <a:t>visio</a:t>
          </a:r>
          <a:endParaRPr lang="en-US" sz="1700" kern="1200" dirty="0"/>
        </a:p>
      </dsp:txBody>
      <dsp:txXfrm>
        <a:off x="0" y="3180804"/>
        <a:ext cx="7108466" cy="794618"/>
      </dsp:txXfrm>
    </dsp:sp>
    <dsp:sp modelId="{163DC8BC-A3EA-4A74-B197-3028C39DA157}">
      <dsp:nvSpPr>
        <dsp:cNvPr id="0" name=""/>
        <dsp:cNvSpPr/>
      </dsp:nvSpPr>
      <dsp:spPr>
        <a:xfrm>
          <a:off x="0" y="3975423"/>
          <a:ext cx="710846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8F76615-5AE7-480F-BA46-005E69B99984}">
      <dsp:nvSpPr>
        <dsp:cNvPr id="0" name=""/>
        <dsp:cNvSpPr/>
      </dsp:nvSpPr>
      <dsp:spPr>
        <a:xfrm>
          <a:off x="0" y="3975423"/>
          <a:ext cx="7108466" cy="7946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kern="1200" dirty="0"/>
            <a:t>Rend compte auprès du CTN </a:t>
          </a:r>
          <a:endParaRPr lang="en-US" sz="1700" kern="1200" dirty="0"/>
        </a:p>
      </dsp:txBody>
      <dsp:txXfrm>
        <a:off x="0" y="3975423"/>
        <a:ext cx="7108466" cy="79461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90522F-2192-40AE-86B6-30B5692468FB}">
      <dsp:nvSpPr>
        <dsp:cNvPr id="0" name=""/>
        <dsp:cNvSpPr/>
      </dsp:nvSpPr>
      <dsp:spPr>
        <a:xfrm>
          <a:off x="0" y="2330"/>
          <a:ext cx="710846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7A3C78A-AC74-4122-97E1-DD70BEB6B7F4}">
      <dsp:nvSpPr>
        <dsp:cNvPr id="0" name=""/>
        <dsp:cNvSpPr/>
      </dsp:nvSpPr>
      <dsp:spPr>
        <a:xfrm>
          <a:off x="0" y="2330"/>
          <a:ext cx="7108466" cy="7946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kern="1200" dirty="0"/>
            <a:t>Technicien sportif qualifié en Sport Adapté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kern="1200" dirty="0"/>
            <a:t>Expertise discipline + spécificités des publics SA</a:t>
          </a:r>
        </a:p>
      </dsp:txBody>
      <dsp:txXfrm>
        <a:off x="0" y="2330"/>
        <a:ext cx="7108466" cy="794618"/>
      </dsp:txXfrm>
    </dsp:sp>
    <dsp:sp modelId="{00BACE33-6698-4636-A416-E47833FF6739}">
      <dsp:nvSpPr>
        <dsp:cNvPr id="0" name=""/>
        <dsp:cNvSpPr/>
      </dsp:nvSpPr>
      <dsp:spPr>
        <a:xfrm>
          <a:off x="0" y="796948"/>
          <a:ext cx="710846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1596DD7-1375-4AE1-9F48-AF65284A061D}">
      <dsp:nvSpPr>
        <dsp:cNvPr id="0" name=""/>
        <dsp:cNvSpPr/>
      </dsp:nvSpPr>
      <dsp:spPr>
        <a:xfrm>
          <a:off x="0" y="796948"/>
          <a:ext cx="7108466" cy="7946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kern="1200" dirty="0"/>
            <a:t>Mobilise et accompagne les organisateurs de Championnats de France de la discipline</a:t>
          </a:r>
        </a:p>
      </dsp:txBody>
      <dsp:txXfrm>
        <a:off x="0" y="796948"/>
        <a:ext cx="7108466" cy="794618"/>
      </dsp:txXfrm>
    </dsp:sp>
    <dsp:sp modelId="{8EAB4170-A343-429C-9E77-DD0CC37C7969}">
      <dsp:nvSpPr>
        <dsp:cNvPr id="0" name=""/>
        <dsp:cNvSpPr/>
      </dsp:nvSpPr>
      <dsp:spPr>
        <a:xfrm>
          <a:off x="0" y="1591567"/>
          <a:ext cx="710846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9F49FCE-372C-46B8-83BD-D6F4D722E803}">
      <dsp:nvSpPr>
        <dsp:cNvPr id="0" name=""/>
        <dsp:cNvSpPr/>
      </dsp:nvSpPr>
      <dsp:spPr>
        <a:xfrm>
          <a:off x="0" y="1591567"/>
          <a:ext cx="7108466" cy="7946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kern="1200" dirty="0"/>
            <a:t>Rédige et diffuse le cahier des charges des Championnats de France de la discipline, avec le service Championnats FFSA</a:t>
          </a:r>
          <a:endParaRPr lang="en-US" sz="1900" kern="1200" dirty="0"/>
        </a:p>
      </dsp:txBody>
      <dsp:txXfrm>
        <a:off x="0" y="1591567"/>
        <a:ext cx="7108466" cy="794618"/>
      </dsp:txXfrm>
    </dsp:sp>
    <dsp:sp modelId="{AD6A844F-B85B-4FE8-AC54-54247D833BBE}">
      <dsp:nvSpPr>
        <dsp:cNvPr id="0" name=""/>
        <dsp:cNvSpPr/>
      </dsp:nvSpPr>
      <dsp:spPr>
        <a:xfrm>
          <a:off x="0" y="2386185"/>
          <a:ext cx="710846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2BC9BBF-2818-41E7-AFD2-06D696D16284}">
      <dsp:nvSpPr>
        <dsp:cNvPr id="0" name=""/>
        <dsp:cNvSpPr/>
      </dsp:nvSpPr>
      <dsp:spPr>
        <a:xfrm>
          <a:off x="0" y="2386185"/>
          <a:ext cx="7108466" cy="7946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/>
            <a:t>Elabore</a:t>
          </a:r>
          <a:r>
            <a:rPr lang="en-US" sz="1900" kern="1200" dirty="0"/>
            <a:t> les tableaux des </a:t>
          </a:r>
          <a:r>
            <a:rPr lang="en-US" sz="1900" kern="1200" dirty="0" err="1"/>
            <a:t>épreuves</a:t>
          </a:r>
          <a:r>
            <a:rPr lang="en-US" sz="1900" kern="1200" dirty="0"/>
            <a:t> pour le </a:t>
          </a:r>
          <a:r>
            <a:rPr lang="en-US" sz="1900" kern="1200" dirty="0" err="1"/>
            <a:t>Championnat</a:t>
          </a:r>
          <a:endParaRPr lang="en-US" sz="1900" kern="1200" dirty="0"/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/>
            <a:t>Gère</a:t>
          </a:r>
          <a:r>
            <a:rPr lang="en-US" sz="1900" kern="1200" dirty="0"/>
            <a:t> les </a:t>
          </a:r>
          <a:r>
            <a:rPr lang="en-US" sz="1900" kern="1200" dirty="0" err="1"/>
            <a:t>résultats</a:t>
          </a:r>
          <a:r>
            <a:rPr lang="en-US" sz="1900" kern="1200" dirty="0"/>
            <a:t> et les partage au service Championnats</a:t>
          </a:r>
        </a:p>
      </dsp:txBody>
      <dsp:txXfrm>
        <a:off x="0" y="2386185"/>
        <a:ext cx="7108466" cy="794618"/>
      </dsp:txXfrm>
    </dsp:sp>
    <dsp:sp modelId="{E8353884-B5C7-453C-8E9B-69832D53C463}">
      <dsp:nvSpPr>
        <dsp:cNvPr id="0" name=""/>
        <dsp:cNvSpPr/>
      </dsp:nvSpPr>
      <dsp:spPr>
        <a:xfrm>
          <a:off x="0" y="3180804"/>
          <a:ext cx="710846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B33ED58-B5FE-41A9-95C5-38B4E9012849}">
      <dsp:nvSpPr>
        <dsp:cNvPr id="0" name=""/>
        <dsp:cNvSpPr/>
      </dsp:nvSpPr>
      <dsp:spPr>
        <a:xfrm>
          <a:off x="0" y="3180804"/>
          <a:ext cx="7108466" cy="7946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/>
            <a:t>Participe</a:t>
          </a:r>
          <a:r>
            <a:rPr lang="en-US" sz="1900" kern="1200" dirty="0"/>
            <a:t> aux </a:t>
          </a:r>
          <a:r>
            <a:rPr lang="en-US" sz="1900" kern="1200" dirty="0" err="1"/>
            <a:t>réunions</a:t>
          </a:r>
          <a:r>
            <a:rPr lang="en-US" sz="1900" kern="1200" dirty="0"/>
            <a:t> </a:t>
          </a:r>
          <a:r>
            <a:rPr lang="en-US" sz="1900" kern="1200" dirty="0" err="1"/>
            <a:t>annuelles</a:t>
          </a:r>
          <a:r>
            <a:rPr lang="en-US" sz="1900" kern="1200" dirty="0"/>
            <a:t> de la CSN</a:t>
          </a:r>
        </a:p>
      </dsp:txBody>
      <dsp:txXfrm>
        <a:off x="0" y="3180804"/>
        <a:ext cx="7108466" cy="794618"/>
      </dsp:txXfrm>
    </dsp:sp>
    <dsp:sp modelId="{163DC8BC-A3EA-4A74-B197-3028C39DA157}">
      <dsp:nvSpPr>
        <dsp:cNvPr id="0" name=""/>
        <dsp:cNvSpPr/>
      </dsp:nvSpPr>
      <dsp:spPr>
        <a:xfrm>
          <a:off x="0" y="3975423"/>
          <a:ext cx="710846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8F76615-5AE7-480F-BA46-005E69B99984}">
      <dsp:nvSpPr>
        <dsp:cNvPr id="0" name=""/>
        <dsp:cNvSpPr/>
      </dsp:nvSpPr>
      <dsp:spPr>
        <a:xfrm>
          <a:off x="0" y="3975423"/>
          <a:ext cx="7108466" cy="7946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kern="1200" dirty="0"/>
            <a:t>Rend compte auprès du CTN </a:t>
          </a:r>
          <a:endParaRPr lang="en-US" sz="1900" kern="1200" dirty="0"/>
        </a:p>
      </dsp:txBody>
      <dsp:txXfrm>
        <a:off x="0" y="3975423"/>
        <a:ext cx="7108466" cy="79461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90522F-2192-40AE-86B6-30B5692468FB}">
      <dsp:nvSpPr>
        <dsp:cNvPr id="0" name=""/>
        <dsp:cNvSpPr/>
      </dsp:nvSpPr>
      <dsp:spPr>
        <a:xfrm>
          <a:off x="0" y="2236"/>
          <a:ext cx="710846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7A3C78A-AC74-4122-97E1-DD70BEB6B7F4}">
      <dsp:nvSpPr>
        <dsp:cNvPr id="0" name=""/>
        <dsp:cNvSpPr/>
      </dsp:nvSpPr>
      <dsp:spPr>
        <a:xfrm>
          <a:off x="0" y="2236"/>
          <a:ext cx="7108466" cy="7626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Officiel diplômé FFSA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+ Expérience significative à la FFSA &gt; 4 ans à attester par le CTN</a:t>
          </a:r>
        </a:p>
      </dsp:txBody>
      <dsp:txXfrm>
        <a:off x="0" y="2236"/>
        <a:ext cx="7108466" cy="762645"/>
      </dsp:txXfrm>
    </dsp:sp>
    <dsp:sp modelId="{00BACE33-6698-4636-A416-E47833FF6739}">
      <dsp:nvSpPr>
        <dsp:cNvPr id="0" name=""/>
        <dsp:cNvSpPr/>
      </dsp:nvSpPr>
      <dsp:spPr>
        <a:xfrm>
          <a:off x="0" y="764882"/>
          <a:ext cx="710846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1596DD7-1375-4AE1-9F48-AF65284A061D}">
      <dsp:nvSpPr>
        <dsp:cNvPr id="0" name=""/>
        <dsp:cNvSpPr/>
      </dsp:nvSpPr>
      <dsp:spPr>
        <a:xfrm>
          <a:off x="0" y="764882"/>
          <a:ext cx="7108466" cy="7626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Formalise et actualise les listings des officiels de la discipline, dont les juges et arbitres nationaux</a:t>
          </a:r>
        </a:p>
      </dsp:txBody>
      <dsp:txXfrm>
        <a:off x="0" y="764882"/>
        <a:ext cx="7108466" cy="762645"/>
      </dsp:txXfrm>
    </dsp:sp>
    <dsp:sp modelId="{8EAB4170-A343-429C-9E77-DD0CC37C7969}">
      <dsp:nvSpPr>
        <dsp:cNvPr id="0" name=""/>
        <dsp:cNvSpPr/>
      </dsp:nvSpPr>
      <dsp:spPr>
        <a:xfrm>
          <a:off x="0" y="1527528"/>
          <a:ext cx="710846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9F49FCE-372C-46B8-83BD-D6F4D722E803}">
      <dsp:nvSpPr>
        <dsp:cNvPr id="0" name=""/>
        <dsp:cNvSpPr/>
      </dsp:nvSpPr>
      <dsp:spPr>
        <a:xfrm>
          <a:off x="0" y="1527528"/>
          <a:ext cx="7108466" cy="7626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Elabore les contenus de formation des officiels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Forme</a:t>
          </a:r>
          <a:r>
            <a:rPr lang="en-US" sz="1800" kern="1200" dirty="0"/>
            <a:t> les </a:t>
          </a:r>
          <a:r>
            <a:rPr lang="en-US" sz="1800" kern="1200" dirty="0" err="1"/>
            <a:t>formateurs</a:t>
          </a:r>
          <a:r>
            <a:rPr lang="en-US" sz="1800" kern="1200" dirty="0"/>
            <a:t> et les </a:t>
          </a:r>
          <a:r>
            <a:rPr lang="en-US" sz="1800" kern="1200" dirty="0" err="1"/>
            <a:t>officiels</a:t>
          </a:r>
          <a:r>
            <a:rPr lang="en-US" sz="1800" kern="1200" dirty="0"/>
            <a:t> de la discipline</a:t>
          </a:r>
        </a:p>
      </dsp:txBody>
      <dsp:txXfrm>
        <a:off x="0" y="1527528"/>
        <a:ext cx="7108466" cy="762645"/>
      </dsp:txXfrm>
    </dsp:sp>
    <dsp:sp modelId="{AD6A844F-B85B-4FE8-AC54-54247D833BBE}">
      <dsp:nvSpPr>
        <dsp:cNvPr id="0" name=""/>
        <dsp:cNvSpPr/>
      </dsp:nvSpPr>
      <dsp:spPr>
        <a:xfrm>
          <a:off x="0" y="2290174"/>
          <a:ext cx="710846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2BC9BBF-2818-41E7-AFD2-06D696D16284}">
      <dsp:nvSpPr>
        <dsp:cNvPr id="0" name=""/>
        <dsp:cNvSpPr/>
      </dsp:nvSpPr>
      <dsp:spPr>
        <a:xfrm>
          <a:off x="0" y="2290173"/>
          <a:ext cx="7108466" cy="7626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Renseigne</a:t>
          </a:r>
          <a:r>
            <a:rPr lang="en-US" sz="1800" kern="1200" dirty="0"/>
            <a:t> le </a:t>
          </a:r>
          <a:r>
            <a:rPr lang="en-US" sz="1800" kern="1200" dirty="0" err="1"/>
            <a:t>formulaire</a:t>
          </a:r>
          <a:r>
            <a:rPr lang="en-US" sz="1800" kern="1200" dirty="0"/>
            <a:t> pour la </a:t>
          </a:r>
          <a:r>
            <a:rPr lang="en-US" sz="1800" kern="1200" dirty="0" err="1"/>
            <a:t>délivrance</a:t>
          </a:r>
          <a:r>
            <a:rPr lang="en-US" sz="1800" kern="1200" dirty="0"/>
            <a:t> des </a:t>
          </a:r>
          <a:r>
            <a:rPr lang="en-US" sz="1800" kern="1200" dirty="0" err="1"/>
            <a:t>diplômes</a:t>
          </a:r>
          <a:endParaRPr lang="en-US" sz="1800" kern="1200" dirty="0"/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Mobilise</a:t>
          </a:r>
          <a:r>
            <a:rPr lang="en-US" sz="1800" kern="1200" dirty="0"/>
            <a:t> et </a:t>
          </a:r>
          <a:r>
            <a:rPr lang="en-US" sz="1800" kern="1200" dirty="0" err="1"/>
            <a:t>organise</a:t>
          </a:r>
          <a:r>
            <a:rPr lang="en-US" sz="1800" kern="1200" dirty="0"/>
            <a:t> </a:t>
          </a:r>
          <a:r>
            <a:rPr lang="en-US" sz="1800" kern="1200" dirty="0" err="1"/>
            <a:t>l’arbitrage</a:t>
          </a:r>
          <a:r>
            <a:rPr lang="en-US" sz="1800" kern="1200" dirty="0"/>
            <a:t> pour les Championnats de France </a:t>
          </a:r>
        </a:p>
      </dsp:txBody>
      <dsp:txXfrm>
        <a:off x="0" y="2290173"/>
        <a:ext cx="7108466" cy="762645"/>
      </dsp:txXfrm>
    </dsp:sp>
    <dsp:sp modelId="{E8353884-B5C7-453C-8E9B-69832D53C463}">
      <dsp:nvSpPr>
        <dsp:cNvPr id="0" name=""/>
        <dsp:cNvSpPr/>
      </dsp:nvSpPr>
      <dsp:spPr>
        <a:xfrm>
          <a:off x="0" y="3052819"/>
          <a:ext cx="710846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B33ED58-B5FE-41A9-95C5-38B4E9012849}">
      <dsp:nvSpPr>
        <dsp:cNvPr id="0" name=""/>
        <dsp:cNvSpPr/>
      </dsp:nvSpPr>
      <dsp:spPr>
        <a:xfrm>
          <a:off x="0" y="3052819"/>
          <a:ext cx="7108466" cy="7626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Participe</a:t>
          </a:r>
          <a:r>
            <a:rPr lang="en-US" sz="1800" kern="1200" dirty="0"/>
            <a:t> aux reunions </a:t>
          </a:r>
          <a:r>
            <a:rPr lang="en-US" sz="1800" kern="1200" dirty="0" err="1"/>
            <a:t>annuelles</a:t>
          </a:r>
          <a:r>
            <a:rPr lang="en-US" sz="1800" kern="1200" dirty="0"/>
            <a:t> de la CSN</a:t>
          </a:r>
        </a:p>
      </dsp:txBody>
      <dsp:txXfrm>
        <a:off x="0" y="3052819"/>
        <a:ext cx="7108466" cy="762645"/>
      </dsp:txXfrm>
    </dsp:sp>
    <dsp:sp modelId="{163DC8BC-A3EA-4A74-B197-3028C39DA157}">
      <dsp:nvSpPr>
        <dsp:cNvPr id="0" name=""/>
        <dsp:cNvSpPr/>
      </dsp:nvSpPr>
      <dsp:spPr>
        <a:xfrm>
          <a:off x="0" y="3815465"/>
          <a:ext cx="710846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8F76615-5AE7-480F-BA46-005E69B99984}">
      <dsp:nvSpPr>
        <dsp:cNvPr id="0" name=""/>
        <dsp:cNvSpPr/>
      </dsp:nvSpPr>
      <dsp:spPr>
        <a:xfrm>
          <a:off x="0" y="3815465"/>
          <a:ext cx="7108466" cy="7626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Rend compte auprès du CTN </a:t>
          </a:r>
          <a:endParaRPr lang="en-US" sz="1800" kern="1200" dirty="0"/>
        </a:p>
      </dsp:txBody>
      <dsp:txXfrm>
        <a:off x="0" y="3815465"/>
        <a:ext cx="7108466" cy="76264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763631-35A4-4E87-A8F7-901C04BDF951}">
      <dsp:nvSpPr>
        <dsp:cNvPr id="0" name=""/>
        <dsp:cNvSpPr/>
      </dsp:nvSpPr>
      <dsp:spPr>
        <a:xfrm>
          <a:off x="345940" y="780366"/>
          <a:ext cx="837050" cy="837868"/>
        </a:xfrm>
        <a:prstGeom prst="rect">
          <a:avLst/>
        </a:prstGeom>
        <a:blipFill>
          <a:blip xmlns:r="http://schemas.openxmlformats.org/officeDocument/2006/relationships" r:embed="rId1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3AC00A-D2BA-44F1-BD68-3D9B8B1451E4}">
      <dsp:nvSpPr>
        <dsp:cNvPr id="0" name=""/>
        <dsp:cNvSpPr/>
      </dsp:nvSpPr>
      <dsp:spPr>
        <a:xfrm>
          <a:off x="270270" y="1759930"/>
          <a:ext cx="2839991" cy="21681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r-FR" sz="1800" kern="1200" dirty="0"/>
            <a:t>PILOTAGE </a:t>
          </a:r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r-FR" sz="1800" b="0" kern="1200" dirty="0"/>
            <a:t>Président FFSA</a:t>
          </a:r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r-FR" sz="1800" b="0" kern="1200" dirty="0"/>
            <a:t>Directeur Technique National</a:t>
          </a:r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r-FR" sz="1800" b="0" kern="1200" dirty="0"/>
            <a:t>Responsable « pôle sport »</a:t>
          </a:r>
        </a:p>
        <a:p>
          <a:pPr marL="0" lvl="0" indent="0" algn="l" defTabSz="800100">
            <a:spcBef>
              <a:spcPct val="0"/>
            </a:spcBef>
            <a:spcAft>
              <a:spcPct val="35000"/>
            </a:spcAft>
            <a:buNone/>
            <a:defRPr b="1"/>
          </a:pPr>
          <a:endParaRPr lang="en-US" sz="1800" kern="1200" dirty="0"/>
        </a:p>
      </dsp:txBody>
      <dsp:txXfrm>
        <a:off x="270270" y="1759930"/>
        <a:ext cx="2839991" cy="2168178"/>
      </dsp:txXfrm>
    </dsp:sp>
    <dsp:sp modelId="{199E1E40-4386-494C-9B7B-706AC8BEB179}">
      <dsp:nvSpPr>
        <dsp:cNvPr id="0" name=""/>
        <dsp:cNvSpPr/>
      </dsp:nvSpPr>
      <dsp:spPr>
        <a:xfrm>
          <a:off x="241451" y="3956051"/>
          <a:ext cx="2391572" cy="1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9CD0FF-9709-406C-9746-C434DFAA4851}">
      <dsp:nvSpPr>
        <dsp:cNvPr id="0" name=""/>
        <dsp:cNvSpPr/>
      </dsp:nvSpPr>
      <dsp:spPr>
        <a:xfrm>
          <a:off x="3576745" y="825938"/>
          <a:ext cx="837050" cy="837868"/>
        </a:xfrm>
        <a:prstGeom prst="rect">
          <a:avLst/>
        </a:prstGeom>
        <a:blipFill>
          <a:blip xmlns:r="http://schemas.openxmlformats.org/officeDocument/2006/relationships"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F1BF65-BDF4-4824-A5D2-FF0A3B7DA19B}">
      <dsp:nvSpPr>
        <dsp:cNvPr id="0" name=""/>
        <dsp:cNvSpPr/>
      </dsp:nvSpPr>
      <dsp:spPr>
        <a:xfrm>
          <a:off x="3190786" y="1771725"/>
          <a:ext cx="2391572" cy="21681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r-FR" sz="1800" kern="1200" dirty="0"/>
            <a:t>COORDINATION</a:t>
          </a:r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r-FR" sz="1800" b="0" kern="1200" dirty="0"/>
            <a:t>Elu délégué FFSA</a:t>
          </a:r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r-FR" sz="1800" b="0" kern="1200" dirty="0"/>
            <a:t>Conseiller Technique National</a:t>
          </a:r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r-FR" sz="1800" b="0" kern="1200" dirty="0"/>
            <a:t>CTF nationaux</a:t>
          </a:r>
        </a:p>
      </dsp:txBody>
      <dsp:txXfrm>
        <a:off x="3190786" y="1771725"/>
        <a:ext cx="2391572" cy="2168178"/>
      </dsp:txXfrm>
    </dsp:sp>
    <dsp:sp modelId="{A0529668-D824-4CED-9862-819ECBC6D9D1}">
      <dsp:nvSpPr>
        <dsp:cNvPr id="0" name=""/>
        <dsp:cNvSpPr/>
      </dsp:nvSpPr>
      <dsp:spPr>
        <a:xfrm>
          <a:off x="3275758" y="3956051"/>
          <a:ext cx="2391572" cy="1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DD62AD-A344-4681-8509-AB2FB27CDF7B}">
      <dsp:nvSpPr>
        <dsp:cNvPr id="0" name=""/>
        <dsp:cNvSpPr/>
      </dsp:nvSpPr>
      <dsp:spPr>
        <a:xfrm>
          <a:off x="6314454" y="734485"/>
          <a:ext cx="837050" cy="83786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383497-90AF-40B8-8BCE-0F131026C9F5}">
      <dsp:nvSpPr>
        <dsp:cNvPr id="0" name=""/>
        <dsp:cNvSpPr/>
      </dsp:nvSpPr>
      <dsp:spPr>
        <a:xfrm>
          <a:off x="5857245" y="1790003"/>
          <a:ext cx="2391572" cy="21681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r-FR" sz="1800" kern="1200" dirty="0"/>
            <a:t>MISE EN ŒUVRE</a:t>
          </a:r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r-FR" sz="1800" kern="1200" dirty="0"/>
            <a:t>Commissions Sportives Nationales</a:t>
          </a:r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r-FR" sz="1800" b="0" kern="1200" dirty="0"/>
            <a:t>Référent Sportif Fédéral</a:t>
          </a:r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r-FR" sz="1800" b="0" kern="1200" dirty="0"/>
            <a:t>Référent Championnat Fédéral</a:t>
          </a:r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r-FR" sz="1800" b="0" kern="1200" dirty="0"/>
            <a:t>Référent Officiel Fédéral</a:t>
          </a:r>
          <a:endParaRPr lang="en-US" sz="1800" kern="1200" dirty="0"/>
        </a:p>
      </dsp:txBody>
      <dsp:txXfrm>
        <a:off x="5857245" y="1790003"/>
        <a:ext cx="2391572" cy="2168178"/>
      </dsp:txXfrm>
    </dsp:sp>
    <dsp:sp modelId="{4AF8AFC1-5C85-4900-92D6-66FE9196EAE1}">
      <dsp:nvSpPr>
        <dsp:cNvPr id="0" name=""/>
        <dsp:cNvSpPr/>
      </dsp:nvSpPr>
      <dsp:spPr>
        <a:xfrm>
          <a:off x="6085855" y="3956051"/>
          <a:ext cx="2391572" cy="1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0B9F40-FFB8-4664-B549-27A6113AA0E6}">
      <dsp:nvSpPr>
        <dsp:cNvPr id="0" name=""/>
        <dsp:cNvSpPr/>
      </dsp:nvSpPr>
      <dsp:spPr>
        <a:xfrm>
          <a:off x="9270859" y="734485"/>
          <a:ext cx="837050" cy="837868"/>
        </a:xfrm>
        <a:prstGeom prst="rect">
          <a:avLst/>
        </a:prstGeom>
        <a:blipFill>
          <a:blip xmlns:r="http://schemas.openxmlformats.org/officeDocument/2006/relationships" r:embed="rId7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E3FF6D-61F1-46AE-AF80-9AEB6221AB9C}">
      <dsp:nvSpPr>
        <dsp:cNvPr id="0" name=""/>
        <dsp:cNvSpPr/>
      </dsp:nvSpPr>
      <dsp:spPr>
        <a:xfrm>
          <a:off x="8895953" y="1761535"/>
          <a:ext cx="2391572" cy="21681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r-FR" sz="1800" kern="1200" dirty="0"/>
            <a:t>ANIMATION</a:t>
          </a:r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r-FR" sz="1800" kern="1200" dirty="0"/>
            <a:t>Communauté Sportive Ressource</a:t>
          </a:r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r-FR" sz="1800" b="0" kern="1200" dirty="0"/>
            <a:t>Référents régionaux et personnes ressources des ETR</a:t>
          </a:r>
          <a:endParaRPr lang="en-US" sz="1800" b="0" kern="1200" dirty="0"/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r-FR" sz="1800" b="0" kern="1200" dirty="0"/>
            <a:t>Sportifs pratiquants</a:t>
          </a:r>
          <a:endParaRPr lang="en-US" sz="1800" b="0" kern="1200" dirty="0"/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r-FR" sz="1800" b="0" kern="1200" dirty="0"/>
            <a:t>Encadrants des Clubs</a:t>
          </a:r>
          <a:endParaRPr lang="en-US" sz="1800" b="0" kern="1200" dirty="0"/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r-FR" sz="1800" b="0" kern="1200" dirty="0"/>
            <a:t>Officiels</a:t>
          </a:r>
          <a:r>
            <a:rPr lang="fr-FR" sz="1800" b="0" kern="1200"/>
            <a:t>, formateurs</a:t>
          </a:r>
          <a:endParaRPr lang="en-US" sz="1800" b="0" kern="1200" dirty="0"/>
        </a:p>
      </dsp:txBody>
      <dsp:txXfrm>
        <a:off x="8895953" y="1761535"/>
        <a:ext cx="2391572" cy="2168178"/>
      </dsp:txXfrm>
    </dsp:sp>
    <dsp:sp modelId="{9A05F04B-11E4-4155-AC26-6107BF31F16F}">
      <dsp:nvSpPr>
        <dsp:cNvPr id="0" name=""/>
        <dsp:cNvSpPr/>
      </dsp:nvSpPr>
      <dsp:spPr>
        <a:xfrm>
          <a:off x="8823632" y="3956007"/>
          <a:ext cx="2391572" cy="1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/>
        </a:p>
      </dsp:txBody>
      <dsp:txXfrm>
        <a:off x="8823632" y="3956007"/>
        <a:ext cx="2391572" cy="16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733414-923B-4941-8EE8-6BB6401ACE84}">
      <dsp:nvSpPr>
        <dsp:cNvPr id="0" name=""/>
        <dsp:cNvSpPr/>
      </dsp:nvSpPr>
      <dsp:spPr>
        <a:xfrm>
          <a:off x="1657435" y="310000"/>
          <a:ext cx="4180889" cy="4180889"/>
        </a:xfrm>
        <a:prstGeom prst="pie">
          <a:avLst>
            <a:gd name="adj1" fmla="val 16200000"/>
            <a:gd name="adj2" fmla="val 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Famille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Commissions</a:t>
          </a:r>
          <a:r>
            <a:rPr lang="fr-FR" sz="1600" kern="1200" dirty="0"/>
            <a:t> </a:t>
          </a:r>
          <a:r>
            <a:rPr lang="fr-FR" sz="1800" kern="1200" dirty="0"/>
            <a:t>paralympiques</a:t>
          </a:r>
          <a:endParaRPr lang="en-US" sz="1600" kern="1200" dirty="0"/>
        </a:p>
      </dsp:txBody>
      <dsp:txXfrm>
        <a:off x="3876790" y="1176539"/>
        <a:ext cx="1542947" cy="1144767"/>
      </dsp:txXfrm>
    </dsp:sp>
    <dsp:sp modelId="{81BDC995-B404-4AFF-943E-EC4EA63ADF15}">
      <dsp:nvSpPr>
        <dsp:cNvPr id="0" name=""/>
        <dsp:cNvSpPr/>
      </dsp:nvSpPr>
      <dsp:spPr>
        <a:xfrm>
          <a:off x="1657435" y="450359"/>
          <a:ext cx="4180889" cy="4180889"/>
        </a:xfrm>
        <a:prstGeom prst="pie">
          <a:avLst>
            <a:gd name="adj1" fmla="val 0"/>
            <a:gd name="adj2" fmla="val 5400000"/>
          </a:avLst>
        </a:prstGeom>
        <a:solidFill>
          <a:schemeClr val="accent5">
            <a:hueOff val="-4050717"/>
            <a:satOff val="-275"/>
            <a:lumOff val="65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Famille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Commissions en devenir paralympique</a:t>
          </a:r>
          <a:endParaRPr lang="en-US" sz="1800" kern="1200" dirty="0"/>
        </a:p>
      </dsp:txBody>
      <dsp:txXfrm>
        <a:off x="3876790" y="2619941"/>
        <a:ext cx="1542947" cy="1144767"/>
      </dsp:txXfrm>
    </dsp:sp>
    <dsp:sp modelId="{CDF99C08-8A85-492D-8198-2E1A809F3D42}">
      <dsp:nvSpPr>
        <dsp:cNvPr id="0" name=""/>
        <dsp:cNvSpPr/>
      </dsp:nvSpPr>
      <dsp:spPr>
        <a:xfrm>
          <a:off x="1517076" y="450359"/>
          <a:ext cx="4180889" cy="4180889"/>
        </a:xfrm>
        <a:prstGeom prst="pie">
          <a:avLst>
            <a:gd name="adj1" fmla="val 5400000"/>
            <a:gd name="adj2" fmla="val 10800000"/>
          </a:avLst>
        </a:prstGeom>
        <a:solidFill>
          <a:schemeClr val="accent5">
            <a:hueOff val="-8101434"/>
            <a:satOff val="-551"/>
            <a:lumOff val="130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Famille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Commissions</a:t>
          </a:r>
          <a:r>
            <a:rPr lang="fr-FR" sz="1600" kern="1200" dirty="0"/>
            <a:t> SHN Virtus GG</a:t>
          </a:r>
          <a:endParaRPr lang="en-US" sz="1600" kern="1200" dirty="0"/>
        </a:p>
      </dsp:txBody>
      <dsp:txXfrm>
        <a:off x="1935663" y="2619941"/>
        <a:ext cx="1542947" cy="1144767"/>
      </dsp:txXfrm>
    </dsp:sp>
    <dsp:sp modelId="{23E3FF99-0725-49CA-BBD5-A4BA55CA002B}">
      <dsp:nvSpPr>
        <dsp:cNvPr id="0" name=""/>
        <dsp:cNvSpPr/>
      </dsp:nvSpPr>
      <dsp:spPr>
        <a:xfrm>
          <a:off x="1517076" y="310000"/>
          <a:ext cx="4180889" cy="4180889"/>
        </a:xfrm>
        <a:prstGeom prst="pie">
          <a:avLst>
            <a:gd name="adj1" fmla="val 10800000"/>
            <a:gd name="adj2" fmla="val 16200000"/>
          </a:avLst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Famille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Commissions délégataires</a:t>
          </a:r>
          <a:endParaRPr lang="en-US" sz="1800" kern="1200" dirty="0"/>
        </a:p>
      </dsp:txBody>
      <dsp:txXfrm>
        <a:off x="1935663" y="1176539"/>
        <a:ext cx="1542947" cy="1144767"/>
      </dsp:txXfrm>
    </dsp:sp>
    <dsp:sp modelId="{B8C01FC9-B74A-4FCB-B832-7F5E4D33ECEA}">
      <dsp:nvSpPr>
        <dsp:cNvPr id="0" name=""/>
        <dsp:cNvSpPr/>
      </dsp:nvSpPr>
      <dsp:spPr>
        <a:xfrm>
          <a:off x="1398618" y="51183"/>
          <a:ext cx="4698523" cy="4698523"/>
        </a:xfrm>
        <a:prstGeom prst="circularArrow">
          <a:avLst>
            <a:gd name="adj1" fmla="val 5085"/>
            <a:gd name="adj2" fmla="val 327528"/>
            <a:gd name="adj3" fmla="val 21272472"/>
            <a:gd name="adj4" fmla="val 16200000"/>
            <a:gd name="adj5" fmla="val 5932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450DAA-9494-4187-B3C8-37F2C469E15A}">
      <dsp:nvSpPr>
        <dsp:cNvPr id="0" name=""/>
        <dsp:cNvSpPr/>
      </dsp:nvSpPr>
      <dsp:spPr>
        <a:xfrm>
          <a:off x="1398618" y="191542"/>
          <a:ext cx="4698523" cy="4698523"/>
        </a:xfrm>
        <a:prstGeom prst="circularArrow">
          <a:avLst>
            <a:gd name="adj1" fmla="val 5085"/>
            <a:gd name="adj2" fmla="val 327528"/>
            <a:gd name="adj3" fmla="val 5072472"/>
            <a:gd name="adj4" fmla="val 0"/>
            <a:gd name="adj5" fmla="val 5932"/>
          </a:avLst>
        </a:prstGeom>
        <a:solidFill>
          <a:schemeClr val="accent5">
            <a:hueOff val="-4050717"/>
            <a:satOff val="-275"/>
            <a:lumOff val="65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C517CC-8413-4770-807F-78133ADBEAA3}">
      <dsp:nvSpPr>
        <dsp:cNvPr id="0" name=""/>
        <dsp:cNvSpPr/>
      </dsp:nvSpPr>
      <dsp:spPr>
        <a:xfrm>
          <a:off x="1258259" y="191542"/>
          <a:ext cx="4698523" cy="4698523"/>
        </a:xfrm>
        <a:prstGeom prst="circularArrow">
          <a:avLst>
            <a:gd name="adj1" fmla="val 5085"/>
            <a:gd name="adj2" fmla="val 327528"/>
            <a:gd name="adj3" fmla="val 10472472"/>
            <a:gd name="adj4" fmla="val 5400000"/>
            <a:gd name="adj5" fmla="val 5932"/>
          </a:avLst>
        </a:prstGeom>
        <a:solidFill>
          <a:schemeClr val="accent5">
            <a:hueOff val="-8101434"/>
            <a:satOff val="-551"/>
            <a:lumOff val="130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F2B223-3BD6-4916-8CD6-A886299044F8}">
      <dsp:nvSpPr>
        <dsp:cNvPr id="0" name=""/>
        <dsp:cNvSpPr/>
      </dsp:nvSpPr>
      <dsp:spPr>
        <a:xfrm>
          <a:off x="1258259" y="51183"/>
          <a:ext cx="4698523" cy="4698523"/>
        </a:xfrm>
        <a:prstGeom prst="circularArrow">
          <a:avLst>
            <a:gd name="adj1" fmla="val 5085"/>
            <a:gd name="adj2" fmla="val 327528"/>
            <a:gd name="adj3" fmla="val 15872472"/>
            <a:gd name="adj4" fmla="val 10800000"/>
            <a:gd name="adj5" fmla="val 5932"/>
          </a:avLst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90522F-2192-40AE-86B6-30B5692468FB}">
      <dsp:nvSpPr>
        <dsp:cNvPr id="0" name=""/>
        <dsp:cNvSpPr/>
      </dsp:nvSpPr>
      <dsp:spPr>
        <a:xfrm>
          <a:off x="0" y="0"/>
          <a:ext cx="671355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7A3C78A-AC74-4122-97E1-DD70BEB6B7F4}">
      <dsp:nvSpPr>
        <dsp:cNvPr id="0" name=""/>
        <dsp:cNvSpPr/>
      </dsp:nvSpPr>
      <dsp:spPr>
        <a:xfrm>
          <a:off x="0" y="0"/>
          <a:ext cx="6713552" cy="10297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Membre du comité directeur de la FFSA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Représente le président de la FFSA</a:t>
          </a:r>
          <a:endParaRPr lang="en-US" sz="1800" kern="1200" dirty="0"/>
        </a:p>
      </dsp:txBody>
      <dsp:txXfrm>
        <a:off x="0" y="0"/>
        <a:ext cx="6713552" cy="1029793"/>
      </dsp:txXfrm>
    </dsp:sp>
    <dsp:sp modelId="{00BACE33-6698-4636-A416-E47833FF6739}">
      <dsp:nvSpPr>
        <dsp:cNvPr id="0" name=""/>
        <dsp:cNvSpPr/>
      </dsp:nvSpPr>
      <dsp:spPr>
        <a:xfrm>
          <a:off x="0" y="1029792"/>
          <a:ext cx="671355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1596DD7-1375-4AE1-9F48-AF65284A061D}">
      <dsp:nvSpPr>
        <dsp:cNvPr id="0" name=""/>
        <dsp:cNvSpPr/>
      </dsp:nvSpPr>
      <dsp:spPr>
        <a:xfrm>
          <a:off x="0" y="1029793"/>
          <a:ext cx="6713552" cy="10297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Expose la stratégie politique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Garant du respect de la stratégie politique</a:t>
          </a:r>
        </a:p>
      </dsp:txBody>
      <dsp:txXfrm>
        <a:off x="0" y="1029793"/>
        <a:ext cx="6713552" cy="1029793"/>
      </dsp:txXfrm>
    </dsp:sp>
    <dsp:sp modelId="{8EAB4170-A343-429C-9E77-DD0CC37C7969}">
      <dsp:nvSpPr>
        <dsp:cNvPr id="0" name=""/>
        <dsp:cNvSpPr/>
      </dsp:nvSpPr>
      <dsp:spPr>
        <a:xfrm>
          <a:off x="0" y="2059585"/>
          <a:ext cx="671355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9F49FCE-372C-46B8-83BD-D6F4D722E803}">
      <dsp:nvSpPr>
        <dsp:cNvPr id="0" name=""/>
        <dsp:cNvSpPr/>
      </dsp:nvSpPr>
      <dsp:spPr>
        <a:xfrm>
          <a:off x="0" y="2059586"/>
          <a:ext cx="6713552" cy="10297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Valide l’organisation des cérémonies protocolaires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Délivre les titres en remettant les médailles</a:t>
          </a:r>
          <a:endParaRPr lang="en-US" sz="1800" kern="1200" dirty="0"/>
        </a:p>
      </dsp:txBody>
      <dsp:txXfrm>
        <a:off x="0" y="2059586"/>
        <a:ext cx="6713552" cy="1029793"/>
      </dsp:txXfrm>
    </dsp:sp>
    <dsp:sp modelId="{163DC8BC-A3EA-4A74-B197-3028C39DA157}">
      <dsp:nvSpPr>
        <dsp:cNvPr id="0" name=""/>
        <dsp:cNvSpPr/>
      </dsp:nvSpPr>
      <dsp:spPr>
        <a:xfrm>
          <a:off x="0" y="3089378"/>
          <a:ext cx="671355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8F76615-5AE7-480F-BA46-005E69B99984}">
      <dsp:nvSpPr>
        <dsp:cNvPr id="0" name=""/>
        <dsp:cNvSpPr/>
      </dsp:nvSpPr>
      <dsp:spPr>
        <a:xfrm>
          <a:off x="0" y="3089379"/>
          <a:ext cx="6713552" cy="10297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Rend compte auprès du Président, du CODIR FFSA</a:t>
          </a:r>
          <a:endParaRPr lang="en-US" sz="1800" kern="1200" dirty="0"/>
        </a:p>
      </dsp:txBody>
      <dsp:txXfrm>
        <a:off x="0" y="3089379"/>
        <a:ext cx="6713552" cy="102979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D6D568-010D-44DC-B6B7-3380A785D84C}">
      <dsp:nvSpPr>
        <dsp:cNvPr id="0" name=""/>
        <dsp:cNvSpPr/>
      </dsp:nvSpPr>
      <dsp:spPr>
        <a:xfrm>
          <a:off x="0" y="2220"/>
          <a:ext cx="7348497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5E0D495-9B54-4986-9BDE-18150EC0E814}">
      <dsp:nvSpPr>
        <dsp:cNvPr id="0" name=""/>
        <dsp:cNvSpPr/>
      </dsp:nvSpPr>
      <dsp:spPr>
        <a:xfrm>
          <a:off x="0" y="2220"/>
          <a:ext cx="7348497" cy="7572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/>
            <a:t>Cadre d’Etat professeur de sport du ministère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/>
            <a:t>Placé auprès de la FFSA</a:t>
          </a:r>
          <a:endParaRPr lang="en-US" sz="1400" kern="1200" dirty="0"/>
        </a:p>
      </dsp:txBody>
      <dsp:txXfrm>
        <a:off x="0" y="2220"/>
        <a:ext cx="7348497" cy="757283"/>
      </dsp:txXfrm>
    </dsp:sp>
    <dsp:sp modelId="{31CD149A-F05A-4622-ADEC-6118D707B3EF}">
      <dsp:nvSpPr>
        <dsp:cNvPr id="0" name=""/>
        <dsp:cNvSpPr/>
      </dsp:nvSpPr>
      <dsp:spPr>
        <a:xfrm>
          <a:off x="0" y="759504"/>
          <a:ext cx="7348497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A08F303-22E2-4C5F-AD0C-31F3EBA4BCA1}">
      <dsp:nvSpPr>
        <dsp:cNvPr id="0" name=""/>
        <dsp:cNvSpPr/>
      </dsp:nvSpPr>
      <dsp:spPr>
        <a:xfrm>
          <a:off x="0" y="759504"/>
          <a:ext cx="7348497" cy="7572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/>
            <a:t>Garant de l’exercice de la délégation ministérielle, de la sécurité des pratiquants</a:t>
          </a:r>
          <a:endParaRPr lang="en-US" sz="1400" kern="1200" dirty="0"/>
        </a:p>
      </dsp:txBody>
      <dsp:txXfrm>
        <a:off x="0" y="759504"/>
        <a:ext cx="7348497" cy="757283"/>
      </dsp:txXfrm>
    </dsp:sp>
    <dsp:sp modelId="{ADC6F9CD-91CC-4F1C-A171-7DD515DE458E}">
      <dsp:nvSpPr>
        <dsp:cNvPr id="0" name=""/>
        <dsp:cNvSpPr/>
      </dsp:nvSpPr>
      <dsp:spPr>
        <a:xfrm>
          <a:off x="0" y="1516788"/>
          <a:ext cx="7348497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4FD59AC-F04B-481E-8D1C-DB203CEAAB92}">
      <dsp:nvSpPr>
        <dsp:cNvPr id="0" name=""/>
        <dsp:cNvSpPr/>
      </dsp:nvSpPr>
      <dsp:spPr>
        <a:xfrm>
          <a:off x="0" y="1516788"/>
          <a:ext cx="7348497" cy="7572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/>
            <a:t>Recherche et missionne les référents nationaux selon la feuille de route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/>
            <a:t>Recherche et missionne les référents régionaux en coopération avec les coordonnateurs d’ETR</a:t>
          </a:r>
          <a:endParaRPr lang="en-US" sz="1400" kern="1200" dirty="0"/>
        </a:p>
      </dsp:txBody>
      <dsp:txXfrm>
        <a:off x="0" y="1516788"/>
        <a:ext cx="7348497" cy="757283"/>
      </dsp:txXfrm>
    </dsp:sp>
    <dsp:sp modelId="{ADFB82AE-4E90-49FF-87AF-860660FEAFB2}">
      <dsp:nvSpPr>
        <dsp:cNvPr id="0" name=""/>
        <dsp:cNvSpPr/>
      </dsp:nvSpPr>
      <dsp:spPr>
        <a:xfrm>
          <a:off x="0" y="2274072"/>
          <a:ext cx="7348497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394E87F-755B-460B-BBE7-7C7A4DB1CA0E}">
      <dsp:nvSpPr>
        <dsp:cNvPr id="0" name=""/>
        <dsp:cNvSpPr/>
      </dsp:nvSpPr>
      <dsp:spPr>
        <a:xfrm>
          <a:off x="0" y="2274072"/>
          <a:ext cx="7348497" cy="7572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Guide la </a:t>
          </a:r>
          <a:r>
            <a:rPr lang="en-US" sz="1400" kern="1200" dirty="0" err="1"/>
            <a:t>méthodologie</a:t>
          </a:r>
          <a:r>
            <a:rPr lang="en-US" sz="1400" kern="1200" dirty="0"/>
            <a:t> et la planification des actions de la CSN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/>
            <a:t>Favorise</a:t>
          </a:r>
          <a:r>
            <a:rPr lang="en-US" sz="1400" kern="1200" dirty="0"/>
            <a:t> </a:t>
          </a:r>
          <a:r>
            <a:rPr lang="en-US" sz="1400" kern="1200" dirty="0" err="1"/>
            <a:t>l’observation</a:t>
          </a:r>
          <a:r>
            <a:rPr lang="en-US" sz="1400" kern="1200" dirty="0"/>
            <a:t> des pratiques (</a:t>
          </a:r>
          <a:r>
            <a:rPr lang="en-US" sz="1400" kern="1200" dirty="0" err="1"/>
            <a:t>calendriers</a:t>
          </a:r>
          <a:r>
            <a:rPr lang="en-US" sz="1400" kern="1200" dirty="0"/>
            <a:t>, </a:t>
          </a:r>
          <a:r>
            <a:rPr lang="en-US" sz="1400" kern="1200" dirty="0" err="1"/>
            <a:t>licences</a:t>
          </a:r>
          <a:r>
            <a:rPr lang="en-US" sz="1400" kern="1200" dirty="0"/>
            <a:t>…) </a:t>
          </a:r>
        </a:p>
      </dsp:txBody>
      <dsp:txXfrm>
        <a:off x="0" y="2274072"/>
        <a:ext cx="7348497" cy="757283"/>
      </dsp:txXfrm>
    </dsp:sp>
    <dsp:sp modelId="{BC27559A-10C3-4813-A2F8-B60BBE94C3DC}">
      <dsp:nvSpPr>
        <dsp:cNvPr id="0" name=""/>
        <dsp:cNvSpPr/>
      </dsp:nvSpPr>
      <dsp:spPr>
        <a:xfrm>
          <a:off x="0" y="3031356"/>
          <a:ext cx="7348497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54A3821-AAD7-4A65-9FB1-92FA45D5C409}">
      <dsp:nvSpPr>
        <dsp:cNvPr id="0" name=""/>
        <dsp:cNvSpPr/>
      </dsp:nvSpPr>
      <dsp:spPr>
        <a:xfrm>
          <a:off x="0" y="3031356"/>
          <a:ext cx="7348497" cy="7572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/>
            <a:t>Accompagne l’élaboration des règlements et des contenus de formation, la délivrance des licences et des diplômes</a:t>
          </a:r>
        </a:p>
      </dsp:txBody>
      <dsp:txXfrm>
        <a:off x="0" y="3031356"/>
        <a:ext cx="7348497" cy="757283"/>
      </dsp:txXfrm>
    </dsp:sp>
    <dsp:sp modelId="{086A380A-57C7-4BCB-BC0C-37BB24279ABA}">
      <dsp:nvSpPr>
        <dsp:cNvPr id="0" name=""/>
        <dsp:cNvSpPr/>
      </dsp:nvSpPr>
      <dsp:spPr>
        <a:xfrm>
          <a:off x="0" y="3788640"/>
          <a:ext cx="7348497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0182D72-004F-486C-9947-44C566D0E2FC}">
      <dsp:nvSpPr>
        <dsp:cNvPr id="0" name=""/>
        <dsp:cNvSpPr/>
      </dsp:nvSpPr>
      <dsp:spPr>
        <a:xfrm>
          <a:off x="0" y="3788640"/>
          <a:ext cx="7348497" cy="7572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/>
            <a:t>Budgétise et suit les actions de la CSN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/>
            <a:t>Rend compte auprès du DTN</a:t>
          </a:r>
          <a:endParaRPr lang="en-US" sz="1400" kern="1200" dirty="0"/>
        </a:p>
      </dsp:txBody>
      <dsp:txXfrm>
        <a:off x="0" y="3788640"/>
        <a:ext cx="7348497" cy="757283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733414-923B-4941-8EE8-6BB6401ACE84}">
      <dsp:nvSpPr>
        <dsp:cNvPr id="0" name=""/>
        <dsp:cNvSpPr/>
      </dsp:nvSpPr>
      <dsp:spPr>
        <a:xfrm>
          <a:off x="1691362" y="323521"/>
          <a:ext cx="4180889" cy="4180889"/>
        </a:xfrm>
        <a:prstGeom prst="pie">
          <a:avLst>
            <a:gd name="adj1" fmla="val 16200000"/>
            <a:gd name="adj2" fmla="val 180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Famille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Commissions</a:t>
          </a:r>
          <a:r>
            <a:rPr lang="fr-FR" sz="1600" kern="1200" dirty="0"/>
            <a:t> </a:t>
          </a:r>
          <a:r>
            <a:rPr lang="fr-FR" sz="1800" kern="1200" dirty="0"/>
            <a:t>transversales</a:t>
          </a:r>
          <a:endParaRPr lang="en-US" sz="1600" kern="1200" dirty="0"/>
        </a:p>
      </dsp:txBody>
      <dsp:txXfrm>
        <a:off x="3894790" y="1209471"/>
        <a:ext cx="1493174" cy="1244312"/>
      </dsp:txXfrm>
    </dsp:sp>
    <dsp:sp modelId="{81BDC995-B404-4AFF-943E-EC4EA63ADF15}">
      <dsp:nvSpPr>
        <dsp:cNvPr id="0" name=""/>
        <dsp:cNvSpPr/>
      </dsp:nvSpPr>
      <dsp:spPr>
        <a:xfrm>
          <a:off x="1605255" y="472838"/>
          <a:ext cx="4180889" cy="4180889"/>
        </a:xfrm>
        <a:prstGeom prst="pie">
          <a:avLst>
            <a:gd name="adj1" fmla="val 1800000"/>
            <a:gd name="adj2" fmla="val 9000000"/>
          </a:avLst>
        </a:prstGeom>
        <a:solidFill>
          <a:schemeClr val="accent5">
            <a:hueOff val="-6076075"/>
            <a:satOff val="-413"/>
            <a:lumOff val="98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Famille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Commissions à structurer</a:t>
          </a:r>
          <a:endParaRPr lang="en-US" sz="1800" kern="1200" dirty="0"/>
        </a:p>
      </dsp:txBody>
      <dsp:txXfrm>
        <a:off x="2600705" y="3185439"/>
        <a:ext cx="2239762" cy="1094994"/>
      </dsp:txXfrm>
    </dsp:sp>
    <dsp:sp modelId="{CDF99C08-8A85-492D-8198-2E1A809F3D42}">
      <dsp:nvSpPr>
        <dsp:cNvPr id="0" name=""/>
        <dsp:cNvSpPr/>
      </dsp:nvSpPr>
      <dsp:spPr>
        <a:xfrm>
          <a:off x="1519149" y="323521"/>
          <a:ext cx="4180889" cy="4180889"/>
        </a:xfrm>
        <a:prstGeom prst="pie">
          <a:avLst>
            <a:gd name="adj1" fmla="val 9000000"/>
            <a:gd name="adj2" fmla="val 16200000"/>
          </a:avLst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Famille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Commissions interfédérales</a:t>
          </a:r>
          <a:endParaRPr lang="en-US" sz="1800" kern="1200" dirty="0"/>
        </a:p>
      </dsp:txBody>
      <dsp:txXfrm>
        <a:off x="2003435" y="1209471"/>
        <a:ext cx="1493174" cy="1244312"/>
      </dsp:txXfrm>
    </dsp:sp>
    <dsp:sp modelId="{B8C01FC9-B74A-4FCB-B832-7F5E4D33ECEA}">
      <dsp:nvSpPr>
        <dsp:cNvPr id="0" name=""/>
        <dsp:cNvSpPr/>
      </dsp:nvSpPr>
      <dsp:spPr>
        <a:xfrm>
          <a:off x="1432890" y="64704"/>
          <a:ext cx="4698523" cy="4698523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F937B1-21F6-4683-973B-1199D05BD4FA}">
      <dsp:nvSpPr>
        <dsp:cNvPr id="0" name=""/>
        <dsp:cNvSpPr/>
      </dsp:nvSpPr>
      <dsp:spPr>
        <a:xfrm>
          <a:off x="1346438" y="213757"/>
          <a:ext cx="4698523" cy="4698523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chemeClr val="accent5">
            <a:hueOff val="-6076075"/>
            <a:satOff val="-413"/>
            <a:lumOff val="98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637BAD-2BA6-4C75-856F-3C9BD4720158}">
      <dsp:nvSpPr>
        <dsp:cNvPr id="0" name=""/>
        <dsp:cNvSpPr/>
      </dsp:nvSpPr>
      <dsp:spPr>
        <a:xfrm>
          <a:off x="1259987" y="64704"/>
          <a:ext cx="4698523" cy="4698523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5C05BE-FDD6-4450-8168-F940F9C56B8E}" type="datetimeFigureOut">
              <a:rPr lang="fr-FR" smtClean="0"/>
              <a:t>29/04/2025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8564A7-FE61-4B98-AF25-E3B79E10D5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40742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F1E034-5390-B396-91A0-1F3C95F3B5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5A2098D-2C3B-9C6F-049E-591D5CF43B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56A752D-DE7E-A6E2-5AFE-C4776F470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B79E7-0EC0-4500-B856-174072AA53A1}" type="datetimeFigureOut">
              <a:rPr lang="fr-FR" smtClean="0"/>
              <a:t>29/04/2025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27E1D4A-2A78-9B15-0BC8-6E7DD9E8B7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D135501-9C5E-B396-1095-C98D9B63B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05E47-03CB-4CE0-89B3-E202541CFA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09687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54ECDA-FE11-8FB1-BDB7-08F5AA309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48CB2D7-D2C4-1714-1801-9E7397FC5A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955F52B-4FC4-64BF-5803-7779CA36C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B79E7-0EC0-4500-B856-174072AA53A1}" type="datetimeFigureOut">
              <a:rPr lang="fr-FR" smtClean="0"/>
              <a:t>29/04/2025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40A0E88-849D-D535-BF6B-C4F9835FA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F084A0E-EC3A-3A9C-D08E-8F7E524BD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05E47-03CB-4CE0-89B3-E202541CFA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9087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A6BD51-4692-12E5-BB3E-72A968E62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FD422D2-B7F5-F90D-17E3-B27292B54E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6325715-8C78-01E9-98AB-29530BACEE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B79E7-0EC0-4500-B856-174072AA53A1}" type="datetimeFigureOut">
              <a:rPr lang="fr-FR" smtClean="0"/>
              <a:t>29/04/2025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01945D2-6229-95C8-A272-9ADAE745F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9DF1DBF-BF08-0E2E-C88C-A44E76617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05E47-03CB-4CE0-89B3-E202541CFA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880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DBA0B5-402B-631A-CBD7-8D3E2D7D3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25C9500-14D4-3D5D-52B7-9F5A77B7E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7521225-7584-B78C-E515-E8FA729636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8A8753F-1977-D27A-6683-995F7120A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B79E7-0EC0-4500-B856-174072AA53A1}" type="datetimeFigureOut">
              <a:rPr lang="fr-FR" smtClean="0"/>
              <a:t>29/04/2025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829D010-BA93-8A13-0BFB-C4C03426D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06DFCCA-A939-5CB6-8A33-A7C294D3A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05E47-03CB-4CE0-89B3-E202541CFA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4730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246BED-0579-2CAF-BFBF-C0AF224CE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35269A6-7E67-257A-0A4C-12BDA282BB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2BA29ED-55B7-0B8F-0D1B-F93D2CC23D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C9A3B7C-2226-801A-B1AB-C4FE963662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E64F7ED-E2BE-9F51-0FF0-2475C6B19E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5C30E083-96CB-1A67-8F4E-F993C7C03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B79E7-0EC0-4500-B856-174072AA53A1}" type="datetimeFigureOut">
              <a:rPr lang="fr-FR" smtClean="0"/>
              <a:t>29/04/2025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7F8ECB0-C6BE-24EC-6511-BEC9BE906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9E5DE51-03BC-619B-751C-5C01DAB8D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05E47-03CB-4CE0-89B3-E202541CFA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8131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8CAC9F-EB84-1EDC-8BF7-B3E19773C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5DE6142-EF24-0FDE-4255-0A9D9664A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B79E7-0EC0-4500-B856-174072AA53A1}" type="datetimeFigureOut">
              <a:rPr lang="fr-FR" smtClean="0"/>
              <a:t>29/04/2025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A0D57F2-EE19-C58A-B5B6-C0F745F20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E6C9C4D-4E8B-2414-080D-FBF046D6E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05E47-03CB-4CE0-89B3-E202541CFA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7200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DA3E6FF-A261-BEEA-822F-1530D31FB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B79E7-0EC0-4500-B856-174072AA53A1}" type="datetimeFigureOut">
              <a:rPr lang="fr-FR" smtClean="0"/>
              <a:t>29/04/2025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6FEFA02-8DE1-DC08-EC8F-6AC1F85BB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BDB0A79-FF59-A304-E136-E4C632427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05E47-03CB-4CE0-89B3-E202541CFA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0645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592E7E-66F5-F5A4-7EF7-E0FDA4E062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F993599-BC3F-68A7-4B0C-AE85ECE440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1019E22-2CB2-CFBC-C835-BAAD398EBE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FC1BD79-DF53-E597-7EA1-5BE58C30AF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B79E7-0EC0-4500-B856-174072AA53A1}" type="datetimeFigureOut">
              <a:rPr lang="fr-FR" smtClean="0"/>
              <a:t>29/04/2025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E430513-8DD2-F32A-108F-86D40EF345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CBEB205-F23A-7756-446A-98F5EFE90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05E47-03CB-4CE0-89B3-E202541CFA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168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DE2C29-6807-B1E7-D9B3-1A763D249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74DF478-EC39-0D2A-4380-D872907CF4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394FCF0-22C8-82F3-C322-4B0E27D35D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3D37A28-C1DE-DA6F-CAF4-B4023B03B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B79E7-0EC0-4500-B856-174072AA53A1}" type="datetimeFigureOut">
              <a:rPr lang="fr-FR" smtClean="0"/>
              <a:t>29/04/2025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27F7DD9-4D41-539F-E8E6-3F09F49E9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01FFE42-D976-41BC-4FC8-A02501126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05E47-03CB-4CE0-89B3-E202541CFA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3B3D4D-1640-4E08-54AD-2E4BDCA21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ED44905-8F18-BC2D-2B8A-BA31597555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5DE929-FE74-8B91-8C34-71C6EB3961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B79E7-0EC0-4500-B856-174072AA53A1}" type="datetimeFigureOut">
              <a:rPr lang="fr-FR" smtClean="0"/>
              <a:t>29/04/2025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980664-7823-139E-A811-B2844DEFA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D4D384-68C7-D57D-DB4D-8779595E8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05E47-03CB-4CE0-89B3-E202541CFA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1415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CB6FCCD-E349-791C-7341-A6DAE89474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5D6837A-02FC-EEDF-BE79-731849CD36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C1E6B6-6D9E-FF17-E741-ADE5BAF94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B79E7-0EC0-4500-B856-174072AA53A1}" type="datetimeFigureOut">
              <a:rPr lang="fr-FR" smtClean="0"/>
              <a:t>29/04/2025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80C4496-5DC7-0FDB-09FF-8EDE889B02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5EB8EFC-2687-EB00-3EC8-A0AC623B8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05E47-03CB-4CE0-89B3-E202541CFA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7510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A4D7EBC-6B5A-CEB2-DB56-59006DB66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9AFF405-0298-CC23-59A9-8CD58F83B2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62023C0-CF68-E9D8-3EA2-BF0E972340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9FB79E7-0EC0-4500-B856-174072AA53A1}" type="datetimeFigureOut">
              <a:rPr lang="fr-FR" smtClean="0"/>
              <a:t>29/04/2025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CA7B2E7-7617-5F99-9FC2-54D5D6ADDE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76B0652-AB95-3677-A90A-293EA3201E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3605E47-03CB-4CE0-89B3-E202541CFA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8990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1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3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1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5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Layout" Target="../diagrams/layout5.xml"/><Relationship Id="rId7" Type="http://schemas.openxmlformats.org/officeDocument/2006/relationships/image" Target="../media/image1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Relationship Id="rId9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1.jpe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diagramLayout" Target="../diagrams/layout8.xml"/><Relationship Id="rId7" Type="http://schemas.openxmlformats.org/officeDocument/2006/relationships/image" Target="../media/image19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Relationship Id="rId9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diagramLayout" Target="../diagrams/layout9.xml"/><Relationship Id="rId7" Type="http://schemas.openxmlformats.org/officeDocument/2006/relationships/image" Target="../media/image21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Relationship Id="rId9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37940BB-FBC4-492E-BD92-3B7B914D0E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BD37F72-73CB-C4AE-11C8-BCB7E796DB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53988" y="320041"/>
            <a:ext cx="6707084" cy="3892668"/>
          </a:xfrm>
        </p:spPr>
        <p:txBody>
          <a:bodyPr>
            <a:normAutofit/>
          </a:bodyPr>
          <a:lstStyle/>
          <a:p>
            <a:pPr algn="l"/>
            <a:r>
              <a:rPr lang="fr-FR" sz="6600" dirty="0">
                <a:latin typeface="Abadi" panose="020B0604020104020204" pitchFamily="34" charset="0"/>
              </a:rPr>
              <a:t>Commissions Sportives </a:t>
            </a:r>
            <a:br>
              <a:rPr lang="fr-FR" sz="6600" dirty="0">
                <a:latin typeface="Abadi" panose="020B0604020104020204" pitchFamily="34" charset="0"/>
              </a:rPr>
            </a:br>
            <a:r>
              <a:rPr lang="fr-FR" sz="6600" dirty="0">
                <a:latin typeface="Abadi" panose="020B0604020104020204" pitchFamily="34" charset="0"/>
              </a:rPr>
              <a:t>Nationales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3146897-CCB9-650E-D795-03BB45CE64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53699" y="4631161"/>
            <a:ext cx="6707366" cy="1569486"/>
          </a:xfrm>
        </p:spPr>
        <p:txBody>
          <a:bodyPr>
            <a:normAutofit/>
          </a:bodyPr>
          <a:lstStyle/>
          <a:p>
            <a:pPr algn="l"/>
            <a:endParaRPr lang="fr-FR" dirty="0">
              <a:latin typeface="Abadi" panose="020B0604020104020204" pitchFamily="34" charset="0"/>
            </a:endParaRPr>
          </a:p>
          <a:p>
            <a:pPr algn="l"/>
            <a:r>
              <a:rPr lang="fr-FR" dirty="0">
                <a:latin typeface="Abadi" panose="020B0604020104020204" pitchFamily="34" charset="0"/>
              </a:rPr>
              <a:t>2025-2033</a:t>
            </a:r>
          </a:p>
        </p:txBody>
      </p:sp>
      <p:pic>
        <p:nvPicPr>
          <p:cNvPr id="4" name="Image 3" descr="Une image contenant texte, affiche, graphisme, Police&#10;&#10;Description générée automatiquement">
            <a:extLst>
              <a:ext uri="{FF2B5EF4-FFF2-40B4-BE49-F238E27FC236}">
                <a16:creationId xmlns:a16="http://schemas.microsoft.com/office/drawing/2014/main" id="{D4763F2C-B32C-A1A5-9305-861A939121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7656" y="320040"/>
            <a:ext cx="3112136" cy="5899785"/>
          </a:xfrm>
          <a:prstGeom prst="rect">
            <a:avLst/>
          </a:prstGeom>
          <a:noFill/>
        </p:spPr>
      </p:pic>
      <p:sp>
        <p:nvSpPr>
          <p:cNvPr id="11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53987" y="4409267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1963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C4028FD-8BAA-4A19-BFDE-594D991B7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00B72D2-ED90-59D0-1C68-8E62E944D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887" y="87086"/>
            <a:ext cx="11005456" cy="1133693"/>
          </a:xfrm>
        </p:spPr>
        <p:txBody>
          <a:bodyPr>
            <a:normAutofit/>
          </a:bodyPr>
          <a:lstStyle/>
          <a:p>
            <a:pPr algn="ctr"/>
            <a:r>
              <a:rPr lang="fr-FR" sz="4000" dirty="0"/>
              <a:t>Missions des Commissions Sportives Nationales</a:t>
            </a:r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87F1410F-A294-8AD3-A99C-D4EF8DE148B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1153746"/>
              </p:ext>
            </p:extLst>
          </p:nvPr>
        </p:nvGraphicFramePr>
        <p:xfrm>
          <a:off x="772887" y="1099457"/>
          <a:ext cx="11103428" cy="56714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Image 3" descr="Une image contenant texte, affiche, graphisme, Police&#10;&#10;Description générée automatiquement">
            <a:extLst>
              <a:ext uri="{FF2B5EF4-FFF2-40B4-BE49-F238E27FC236}">
                <a16:creationId xmlns:a16="http://schemas.microsoft.com/office/drawing/2014/main" id="{2322BEEB-CF90-DF2A-1C77-210DB1C4E9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4413" y="211181"/>
            <a:ext cx="691875" cy="13116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61047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47">
            <a:extLst>
              <a:ext uri="{FF2B5EF4-FFF2-40B4-BE49-F238E27FC236}">
                <a16:creationId xmlns:a16="http://schemas.microsoft.com/office/drawing/2014/main" id="{A9E881A4-A468-403A-9941-F8FFD5C681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 descr="Une image contenant texte, affiche, graphisme, Police&#10;&#10;Description générée automatiquement">
            <a:extLst>
              <a:ext uri="{FF2B5EF4-FFF2-40B4-BE49-F238E27FC236}">
                <a16:creationId xmlns:a16="http://schemas.microsoft.com/office/drawing/2014/main" id="{5AFA7828-9AB9-9DC6-D1D0-C54CE9991D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31956" y="871444"/>
            <a:ext cx="2698222" cy="5115114"/>
          </a:xfrm>
          <a:prstGeom prst="rect">
            <a:avLst/>
          </a:prstGeom>
          <a:noFill/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6F168544-607B-491A-8601-3087D0FCE1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68703" y="1"/>
            <a:ext cx="7423298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C8AC0A3-8226-319D-455F-40C3E323A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3287" y="871442"/>
            <a:ext cx="5667269" cy="1289024"/>
          </a:xfrm>
        </p:spPr>
        <p:txBody>
          <a:bodyPr anchor="b">
            <a:normAutofit fontScale="90000"/>
          </a:bodyPr>
          <a:lstStyle/>
          <a:p>
            <a:pPr algn="ctr"/>
            <a:r>
              <a:rPr lang="fr-FR" sz="4000" dirty="0"/>
              <a:t>3 rôles</a:t>
            </a:r>
            <a:br>
              <a:rPr lang="fr-FR" sz="4000" dirty="0"/>
            </a:br>
            <a:r>
              <a:rPr lang="fr-FR" sz="4000" dirty="0"/>
              <a:t>4 membres de CSN</a:t>
            </a:r>
            <a:br>
              <a:rPr lang="fr-FR" sz="4000" dirty="0"/>
            </a:br>
            <a:r>
              <a:rPr lang="fr-FR" sz="2400" dirty="0"/>
              <a:t>(1 binôme possible)</a:t>
            </a:r>
            <a:endParaRPr lang="fr-FR" sz="4000" dirty="0"/>
          </a:p>
        </p:txBody>
      </p:sp>
      <p:graphicFrame>
        <p:nvGraphicFramePr>
          <p:cNvPr id="16" name="Espace réservé du contenu 5">
            <a:extLst>
              <a:ext uri="{FF2B5EF4-FFF2-40B4-BE49-F238E27FC236}">
                <a16:creationId xmlns:a16="http://schemas.microsoft.com/office/drawing/2014/main" id="{25505E8B-CED4-43D4-8D11-B66626BEE49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219401"/>
              </p:ext>
            </p:extLst>
          </p:nvPr>
        </p:nvGraphicFramePr>
        <p:xfrm>
          <a:off x="5653287" y="2447337"/>
          <a:ext cx="5667269" cy="35392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964243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8A01C7C-E233-8824-2A49-0768201A73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9EBD2C01-AE3B-EED4-5A70-218FFDA03B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468F5B5-485C-302F-467D-083900153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fr-FR" sz="5400" dirty="0"/>
              <a:t>Référent Sportif Fédéral - RSF</a:t>
            </a:r>
          </a:p>
        </p:txBody>
      </p:sp>
      <p:sp>
        <p:nvSpPr>
          <p:cNvPr id="31" name="sketchy line">
            <a:extLst>
              <a:ext uri="{FF2B5EF4-FFF2-40B4-BE49-F238E27FC236}">
                <a16:creationId xmlns:a16="http://schemas.microsoft.com/office/drawing/2014/main" id="{C9D7A02A-DEEA-25BD-C737-5A69E669AF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9" name="Espace réservé du contenu 2">
            <a:extLst>
              <a:ext uri="{FF2B5EF4-FFF2-40B4-BE49-F238E27FC236}">
                <a16:creationId xmlns:a16="http://schemas.microsoft.com/office/drawing/2014/main" id="{4EC06BAE-7375-4749-2C54-F5F393416AD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4872062"/>
              </p:ext>
            </p:extLst>
          </p:nvPr>
        </p:nvGraphicFramePr>
        <p:xfrm>
          <a:off x="572493" y="2085628"/>
          <a:ext cx="7108466" cy="47723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CAC8E8ED-2B18-DC9D-122C-8BBE39ECC02B}"/>
              </a:ext>
            </a:extLst>
          </p:cNvPr>
          <p:cNvSpPr txBox="1"/>
          <p:nvPr/>
        </p:nvSpPr>
        <p:spPr>
          <a:xfrm>
            <a:off x="7823684" y="4640777"/>
            <a:ext cx="4200676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*</a:t>
            </a:r>
            <a:r>
              <a:rPr lang="fr-FR" sz="1400" dirty="0"/>
              <a:t>Titulaire d’un CQP, BE-DE-DES JEPS Sport Adapté,  ou diplôme fédéral FFSA</a:t>
            </a:r>
          </a:p>
          <a:p>
            <a:r>
              <a:rPr lang="fr-FR" sz="1400" dirty="0"/>
              <a:t>Ou autre diplôme d’Etat sportif + CC AIPSH ou AQSA ou CCP </a:t>
            </a:r>
            <a:r>
              <a:rPr lang="fr-FR" sz="1400" dirty="0" err="1"/>
              <a:t>parasport</a:t>
            </a:r>
            <a:r>
              <a:rPr lang="fr-FR" sz="1400" dirty="0"/>
              <a:t> adapté</a:t>
            </a:r>
          </a:p>
          <a:p>
            <a:r>
              <a:rPr lang="fr-FR" sz="1400" dirty="0"/>
              <a:t>Ou licence STAPS APA, DEUST APSA</a:t>
            </a:r>
          </a:p>
          <a:p>
            <a:r>
              <a:rPr lang="fr-FR" sz="1400" dirty="0"/>
              <a:t>Ou expérience significative &gt; 4 ans à attester par le CTN</a:t>
            </a:r>
          </a:p>
        </p:txBody>
      </p:sp>
      <p:pic>
        <p:nvPicPr>
          <p:cNvPr id="6" name="Image 5" descr="Une image contenant texte, affiche, graphisme, Police&#10;&#10;Description générée automatiquement">
            <a:extLst>
              <a:ext uri="{FF2B5EF4-FFF2-40B4-BE49-F238E27FC236}">
                <a16:creationId xmlns:a16="http://schemas.microsoft.com/office/drawing/2014/main" id="{A032490C-FBDD-9C21-3C78-424D5DD943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852170" y="162660"/>
            <a:ext cx="691875" cy="1311611"/>
          </a:xfrm>
          <a:prstGeom prst="rect">
            <a:avLst/>
          </a:prstGeom>
          <a:noFill/>
        </p:spPr>
      </p:pic>
      <p:sp>
        <p:nvSpPr>
          <p:cNvPr id="5" name="Rectangle 4" descr="Aspiration avec un remplissage uni">
            <a:extLst>
              <a:ext uri="{FF2B5EF4-FFF2-40B4-BE49-F238E27FC236}">
                <a16:creationId xmlns:a16="http://schemas.microsoft.com/office/drawing/2014/main" id="{E1C2A235-FCF9-1233-7008-57151C239359}"/>
              </a:ext>
            </a:extLst>
          </p:cNvPr>
          <p:cNvSpPr/>
          <p:nvPr/>
        </p:nvSpPr>
        <p:spPr>
          <a:xfrm>
            <a:off x="8707120" y="1929781"/>
            <a:ext cx="2540000" cy="2485435"/>
          </a:xfrm>
          <a:prstGeom prst="rect">
            <a:avLst/>
          </a:pr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66045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702212-E3B3-12D3-BA9A-C3D334CD4A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ADD23515-194D-5583-69AB-33586C15DD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3D3DE68-BDDA-74B3-5704-B7BFD4278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fr-FR" sz="5400" dirty="0"/>
              <a:t>Référent Championnat Fédéral - RCF</a:t>
            </a:r>
          </a:p>
        </p:txBody>
      </p:sp>
      <p:sp>
        <p:nvSpPr>
          <p:cNvPr id="31" name="sketchy line">
            <a:extLst>
              <a:ext uri="{FF2B5EF4-FFF2-40B4-BE49-F238E27FC236}">
                <a16:creationId xmlns:a16="http://schemas.microsoft.com/office/drawing/2014/main" id="{624E3024-172E-E596-B37D-DC96DF5DA2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9" name="Espace réservé du contenu 2">
            <a:extLst>
              <a:ext uri="{FF2B5EF4-FFF2-40B4-BE49-F238E27FC236}">
                <a16:creationId xmlns:a16="http://schemas.microsoft.com/office/drawing/2014/main" id="{8DB86816-7EF4-CE9E-B32C-2FB70DAB6C1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3168895"/>
              </p:ext>
            </p:extLst>
          </p:nvPr>
        </p:nvGraphicFramePr>
        <p:xfrm>
          <a:off x="572493" y="2031702"/>
          <a:ext cx="7108466" cy="47723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Image 6" descr="Une image contenant texte, affiche, graphisme, Police&#10;&#10;Description générée automatiquement">
            <a:extLst>
              <a:ext uri="{FF2B5EF4-FFF2-40B4-BE49-F238E27FC236}">
                <a16:creationId xmlns:a16="http://schemas.microsoft.com/office/drawing/2014/main" id="{59DC376C-2634-9FBB-8A52-FF85012036E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98107" y="222676"/>
            <a:ext cx="691875" cy="1311611"/>
          </a:xfrm>
          <a:prstGeom prst="rect">
            <a:avLst/>
          </a:prstGeom>
          <a:noFill/>
        </p:spPr>
      </p:pic>
      <p:sp>
        <p:nvSpPr>
          <p:cNvPr id="3" name="Rectangle 2" descr="Podium avec un remplissage uni">
            <a:extLst>
              <a:ext uri="{FF2B5EF4-FFF2-40B4-BE49-F238E27FC236}">
                <a16:creationId xmlns:a16="http://schemas.microsoft.com/office/drawing/2014/main" id="{51444EC9-2358-2F6B-A6F5-E815312F8E75}"/>
              </a:ext>
            </a:extLst>
          </p:cNvPr>
          <p:cNvSpPr/>
          <p:nvPr/>
        </p:nvSpPr>
        <p:spPr>
          <a:xfrm>
            <a:off x="8542814" y="2804160"/>
            <a:ext cx="2655293" cy="2444496"/>
          </a:xfrm>
          <a:prstGeom prst="rect">
            <a:avLst/>
          </a:pr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5">
              <a:hueOff val="-6076075"/>
              <a:satOff val="-413"/>
              <a:lumOff val="981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3167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B83F51-0315-DDE6-F633-4C58048001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8AD63CF7-0A6C-9FAC-8949-489BB122F5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6A5B9EF-BD43-09D4-2211-2D1D59AF6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fr-FR" sz="5400" dirty="0"/>
              <a:t>Référent Officiel Fédéral - ROF</a:t>
            </a:r>
          </a:p>
        </p:txBody>
      </p:sp>
      <p:sp>
        <p:nvSpPr>
          <p:cNvPr id="31" name="sketchy line">
            <a:extLst>
              <a:ext uri="{FF2B5EF4-FFF2-40B4-BE49-F238E27FC236}">
                <a16:creationId xmlns:a16="http://schemas.microsoft.com/office/drawing/2014/main" id="{5619C597-7DD5-9C77-F127-27E07AE70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9" name="Espace réservé du contenu 2">
            <a:extLst>
              <a:ext uri="{FF2B5EF4-FFF2-40B4-BE49-F238E27FC236}">
                <a16:creationId xmlns:a16="http://schemas.microsoft.com/office/drawing/2014/main" id="{60532D6E-CD73-C279-43E9-7A51A648CE6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1387741"/>
              </p:ext>
            </p:extLst>
          </p:nvPr>
        </p:nvGraphicFramePr>
        <p:xfrm>
          <a:off x="737085" y="2113060"/>
          <a:ext cx="7108466" cy="45803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Image 6" descr="Une image contenant texte, affiche, graphisme, Police&#10;&#10;Description générée automatiquement">
            <a:extLst>
              <a:ext uri="{FF2B5EF4-FFF2-40B4-BE49-F238E27FC236}">
                <a16:creationId xmlns:a16="http://schemas.microsoft.com/office/drawing/2014/main" id="{C8F88075-4D5E-A04F-B8F3-8E32890C6F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852170" y="162660"/>
            <a:ext cx="691875" cy="1311611"/>
          </a:xfrm>
          <a:prstGeom prst="rect">
            <a:avLst/>
          </a:prstGeom>
          <a:noFill/>
        </p:spPr>
      </p:pic>
      <p:sp>
        <p:nvSpPr>
          <p:cNvPr id="3" name="Rectangle 2" descr="Sifflet avec un remplissage uni">
            <a:extLst>
              <a:ext uri="{FF2B5EF4-FFF2-40B4-BE49-F238E27FC236}">
                <a16:creationId xmlns:a16="http://schemas.microsoft.com/office/drawing/2014/main" id="{53B45E45-4C0F-A33B-168C-101F9B2C2BD5}"/>
              </a:ext>
            </a:extLst>
          </p:cNvPr>
          <p:cNvSpPr/>
          <p:nvPr/>
        </p:nvSpPr>
        <p:spPr>
          <a:xfrm>
            <a:off x="8940801" y="3068320"/>
            <a:ext cx="1740336" cy="1608993"/>
          </a:xfrm>
          <a:prstGeom prst="rect">
            <a:avLst/>
          </a:prstGeom>
          <a:blipFill>
            <a:blip r:embed="rId8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5">
              <a:hueOff val="-12152150"/>
              <a:satOff val="-826"/>
              <a:lumOff val="1961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62466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BBDD79D-8FE2-9AF6-114D-E56E8A5CF3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47">
            <a:extLst>
              <a:ext uri="{FF2B5EF4-FFF2-40B4-BE49-F238E27FC236}">
                <a16:creationId xmlns:a16="http://schemas.microsoft.com/office/drawing/2014/main" id="{CDC524E1-461B-8E33-3734-2CFBC19A1B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 descr="Une image contenant texte, affiche, graphisme, Police&#10;&#10;Description générée automatiquement">
            <a:extLst>
              <a:ext uri="{FF2B5EF4-FFF2-40B4-BE49-F238E27FC236}">
                <a16:creationId xmlns:a16="http://schemas.microsoft.com/office/drawing/2014/main" id="{4608FE3C-A2BA-F088-8BC3-8B4B60ED6A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31956" y="871444"/>
            <a:ext cx="2698222" cy="5115114"/>
          </a:xfrm>
          <a:prstGeom prst="rect">
            <a:avLst/>
          </a:prstGeom>
          <a:noFill/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F257B333-BF97-31BD-1C27-0B575F33F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68703" y="1"/>
            <a:ext cx="7423298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52C7CB4-9300-C0DF-6B06-EF2F921BB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8647" y="2649442"/>
            <a:ext cx="5667269" cy="1289024"/>
          </a:xfrm>
        </p:spPr>
        <p:txBody>
          <a:bodyPr anchor="b">
            <a:normAutofit/>
          </a:bodyPr>
          <a:lstStyle/>
          <a:p>
            <a:pPr algn="ctr"/>
            <a:r>
              <a:rPr lang="fr-FR" sz="4000" dirty="0"/>
              <a:t>Organisation sportive nationale</a:t>
            </a:r>
          </a:p>
        </p:txBody>
      </p:sp>
    </p:spTree>
    <p:extLst>
      <p:ext uri="{BB962C8B-B14F-4D97-AF65-F5344CB8AC3E}">
        <p14:creationId xmlns:p14="http://schemas.microsoft.com/office/powerpoint/2010/main" val="4520002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773FC3F-CB1A-09E5-91C9-3CA9F8E5F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pPr algn="ctr"/>
            <a:r>
              <a:rPr lang="fr-FR" sz="4800" dirty="0">
                <a:latin typeface="Abadi" panose="020B0604020104020204" pitchFamily="34" charset="0"/>
              </a:rPr>
              <a:t>Une Équipe Technique Nationale </a:t>
            </a:r>
            <a:br>
              <a:rPr lang="fr-FR" sz="3000" dirty="0">
                <a:latin typeface="Abadi" panose="020B0604020104020204" pitchFamily="34" charset="0"/>
              </a:rPr>
            </a:br>
            <a:r>
              <a:rPr lang="fr-FR" sz="3000" dirty="0">
                <a:latin typeface="Abadi" panose="020B0604020104020204" pitchFamily="34" charset="0"/>
              </a:rPr>
              <a:t>avec des ETN parasportives adaptées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68B6501F-1DB2-0508-51EF-524A6971466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7016002"/>
              </p:ext>
            </p:extLst>
          </p:nvPr>
        </p:nvGraphicFramePr>
        <p:xfrm>
          <a:off x="572493" y="1911493"/>
          <a:ext cx="11304767" cy="4707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Image 3" descr="Une image contenant texte, affiche, graphisme, Police&#10;&#10;Description générée automatiquement">
            <a:extLst>
              <a:ext uri="{FF2B5EF4-FFF2-40B4-BE49-F238E27FC236}">
                <a16:creationId xmlns:a16="http://schemas.microsoft.com/office/drawing/2014/main" id="{D9423E6F-F94B-BFB2-A173-28A24074E54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2493" y="229949"/>
            <a:ext cx="691875" cy="13116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406356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83B634-0F3B-1556-7619-62D6E826C0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D44401AF-684B-4EB9-FB51-C6EC94BA4A4C}"/>
              </a:ext>
            </a:extLst>
          </p:cNvPr>
          <p:cNvSpPr/>
          <p:nvPr/>
        </p:nvSpPr>
        <p:spPr>
          <a:xfrm>
            <a:off x="394414" y="1254514"/>
            <a:ext cx="11403174" cy="5308211"/>
          </a:xfrm>
          <a:prstGeom prst="roundRect">
            <a:avLst>
              <a:gd name="adj" fmla="val 34073"/>
            </a:avLst>
          </a:prstGeom>
          <a:noFill/>
          <a:ln>
            <a:solidFill>
              <a:srgbClr val="15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EFD7D10F-3456-8A62-AC66-72C8C33B49F0}"/>
              </a:ext>
            </a:extLst>
          </p:cNvPr>
          <p:cNvGrpSpPr/>
          <p:nvPr/>
        </p:nvGrpSpPr>
        <p:grpSpPr>
          <a:xfrm>
            <a:off x="-578077" y="2343804"/>
            <a:ext cx="5407621" cy="3804234"/>
            <a:chOff x="6909679" y="1234367"/>
            <a:chExt cx="5407621" cy="3804234"/>
          </a:xfrm>
        </p:grpSpPr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81AE9D82-BAA7-456D-A8C1-C59579567DD3}"/>
                </a:ext>
              </a:extLst>
            </p:cNvPr>
            <p:cNvGrpSpPr/>
            <p:nvPr/>
          </p:nvGrpSpPr>
          <p:grpSpPr>
            <a:xfrm>
              <a:off x="6909679" y="1234367"/>
              <a:ext cx="5407621" cy="3804234"/>
              <a:chOff x="5044933" y="1498008"/>
              <a:chExt cx="5407621" cy="3804234"/>
            </a:xfrm>
          </p:grpSpPr>
          <p:grpSp>
            <p:nvGrpSpPr>
              <p:cNvPr id="37" name="Groupe 36">
                <a:extLst>
                  <a:ext uri="{FF2B5EF4-FFF2-40B4-BE49-F238E27FC236}">
                    <a16:creationId xmlns:a16="http://schemas.microsoft.com/office/drawing/2014/main" id="{3C46C9DF-2B52-408C-857F-12AD79C1DF33}"/>
                  </a:ext>
                </a:extLst>
              </p:cNvPr>
              <p:cNvGrpSpPr/>
              <p:nvPr/>
            </p:nvGrpSpPr>
            <p:grpSpPr>
              <a:xfrm>
                <a:off x="5044933" y="1498008"/>
                <a:ext cx="5407621" cy="3804234"/>
                <a:chOff x="5044933" y="1498008"/>
                <a:chExt cx="5407621" cy="3804234"/>
              </a:xfrm>
            </p:grpSpPr>
            <p:pic>
              <p:nvPicPr>
                <p:cNvPr id="40" name="Image 39">
                  <a:extLst>
                    <a:ext uri="{FF2B5EF4-FFF2-40B4-BE49-F238E27FC236}">
                      <a16:creationId xmlns:a16="http://schemas.microsoft.com/office/drawing/2014/main" id="{598C0993-9D59-7769-8855-C1BC8E43F93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duotone>
                    <a:schemeClr val="accent2">
                      <a:shade val="45000"/>
                      <a:satMod val="135000"/>
                    </a:schemeClr>
                    <a:prstClr val="white"/>
                  </a:duotone>
                </a:blip>
                <a:stretch>
                  <a:fillRect/>
                </a:stretch>
              </p:blipFill>
              <p:spPr>
                <a:xfrm>
                  <a:off x="5044933" y="1498008"/>
                  <a:ext cx="5407621" cy="3804234"/>
                </a:xfrm>
                <a:prstGeom prst="rect">
                  <a:avLst/>
                </a:prstGeom>
              </p:spPr>
            </p:pic>
            <p:sp>
              <p:nvSpPr>
                <p:cNvPr id="41" name="ZoneTexte 40">
                  <a:extLst>
                    <a:ext uri="{FF2B5EF4-FFF2-40B4-BE49-F238E27FC236}">
                      <a16:creationId xmlns:a16="http://schemas.microsoft.com/office/drawing/2014/main" id="{786597F2-6ADC-BF22-8BBD-92D2128496DC}"/>
                    </a:ext>
                  </a:extLst>
                </p:cNvPr>
                <p:cNvSpPr txBox="1"/>
                <p:nvPr/>
              </p:nvSpPr>
              <p:spPr>
                <a:xfrm>
                  <a:off x="7203982" y="1986284"/>
                  <a:ext cx="1472007" cy="83099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lvl="0" algn="ctr"/>
                  <a:r>
                    <a:rPr lang="fr-FR" sz="1200" b="1" dirty="0">
                      <a:solidFill>
                        <a:schemeClr val="bg1"/>
                      </a:solidFill>
                    </a:rPr>
                    <a:t>CLUBS</a:t>
                  </a:r>
                </a:p>
                <a:p>
                  <a:pPr lvl="0" algn="ctr"/>
                  <a:r>
                    <a:rPr lang="fr-FR" sz="1200" dirty="0">
                      <a:solidFill>
                        <a:schemeClr val="bg1"/>
                      </a:solidFill>
                    </a:rPr>
                    <a:t>Sportifs</a:t>
                  </a:r>
                </a:p>
                <a:p>
                  <a:pPr lvl="0" algn="ctr"/>
                  <a:r>
                    <a:rPr lang="fr-FR" sz="1200" dirty="0">
                      <a:solidFill>
                        <a:schemeClr val="bg1"/>
                      </a:solidFill>
                    </a:rPr>
                    <a:t>Encadrants</a:t>
                  </a:r>
                </a:p>
                <a:p>
                  <a:pPr lvl="0" algn="ctr"/>
                  <a:r>
                    <a:rPr lang="fr-FR" sz="1200" dirty="0">
                      <a:solidFill>
                        <a:schemeClr val="bg1"/>
                      </a:solidFill>
                    </a:rPr>
                    <a:t>Officiels</a:t>
                  </a:r>
                </a:p>
              </p:txBody>
            </p:sp>
          </p:grpSp>
          <p:sp>
            <p:nvSpPr>
              <p:cNvPr id="38" name="ZoneTexte 37">
                <a:extLst>
                  <a:ext uri="{FF2B5EF4-FFF2-40B4-BE49-F238E27FC236}">
                    <a16:creationId xmlns:a16="http://schemas.microsoft.com/office/drawing/2014/main" id="{BC68B483-A93D-F0D7-9956-5C5603C1AB84}"/>
                  </a:ext>
                </a:extLst>
              </p:cNvPr>
              <p:cNvSpPr txBox="1"/>
              <p:nvPr/>
            </p:nvSpPr>
            <p:spPr>
              <a:xfrm>
                <a:off x="6622670" y="3076959"/>
                <a:ext cx="936473" cy="7386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:r>
                  <a:rPr lang="fr-FR" sz="1400" b="1" dirty="0">
                    <a:solidFill>
                      <a:schemeClr val="bg1"/>
                    </a:solidFill>
                  </a:rPr>
                  <a:t>ETR</a:t>
                </a:r>
              </a:p>
              <a:p>
                <a:pPr lvl="0" algn="ctr"/>
                <a:r>
                  <a:rPr lang="fr-FR" sz="1400" dirty="0">
                    <a:solidFill>
                      <a:schemeClr val="bg1"/>
                    </a:solidFill>
                  </a:rPr>
                  <a:t>Référents régionaux</a:t>
                </a:r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A4ED5DC7-CDA0-22AD-3AB9-9A3FCA5F99F9}"/>
                  </a:ext>
                </a:extLst>
              </p:cNvPr>
              <p:cNvSpPr txBox="1"/>
              <p:nvPr/>
            </p:nvSpPr>
            <p:spPr>
              <a:xfrm>
                <a:off x="7989171" y="3756839"/>
                <a:ext cx="1176905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:r>
                  <a:rPr lang="fr-FR" sz="1400" b="1" dirty="0">
                    <a:solidFill>
                      <a:schemeClr val="bg1"/>
                    </a:solidFill>
                  </a:rPr>
                  <a:t>CSN</a:t>
                </a:r>
              </a:p>
              <a:p>
                <a:pPr lvl="0" algn="ctr"/>
                <a:r>
                  <a:rPr lang="fr-FR" sz="1400" dirty="0">
                    <a:solidFill>
                      <a:schemeClr val="bg1"/>
                    </a:solidFill>
                  </a:rPr>
                  <a:t>1 à 2 RSF</a:t>
                </a:r>
              </a:p>
              <a:p>
                <a:pPr lvl="0" algn="ctr"/>
                <a:r>
                  <a:rPr lang="fr-FR" sz="1400" dirty="0">
                    <a:solidFill>
                      <a:schemeClr val="bg1"/>
                    </a:solidFill>
                  </a:rPr>
                  <a:t>1 à 2 RCF</a:t>
                </a:r>
              </a:p>
              <a:p>
                <a:pPr lvl="0" algn="ctr"/>
                <a:r>
                  <a:rPr lang="fr-FR" sz="1400" dirty="0">
                    <a:solidFill>
                      <a:schemeClr val="bg1"/>
                    </a:solidFill>
                  </a:rPr>
                  <a:t>1 à 2 ROF</a:t>
                </a:r>
              </a:p>
            </p:txBody>
          </p:sp>
        </p:grp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6A8AA442-1B05-AF92-B23A-9373917AB7AB}"/>
                </a:ext>
              </a:extLst>
            </p:cNvPr>
            <p:cNvSpPr txBox="1"/>
            <p:nvPr/>
          </p:nvSpPr>
          <p:spPr>
            <a:xfrm>
              <a:off x="9423889" y="2637848"/>
              <a:ext cx="1843119" cy="715089"/>
            </a:xfrm>
            <a:prstGeom prst="roundRect">
              <a:avLst/>
            </a:prstGeom>
            <a:ln>
              <a:solidFill>
                <a:srgbClr val="D08259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rgbClr val="D08259"/>
                  </a:solidFill>
                </a:rPr>
                <a:t>ETN </a:t>
              </a:r>
              <a:r>
                <a:rPr lang="fr-FR" b="1" dirty="0" err="1">
                  <a:solidFill>
                    <a:srgbClr val="D08259"/>
                  </a:solidFill>
                </a:rPr>
                <a:t>parasport</a:t>
              </a:r>
              <a:r>
                <a:rPr lang="fr-FR" b="1" dirty="0">
                  <a:solidFill>
                    <a:srgbClr val="D08259"/>
                  </a:solidFill>
                </a:rPr>
                <a:t> adapté 1</a:t>
              </a:r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BD32E2C6-DE2E-FC8B-4D64-F64DB91EA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8721" y="0"/>
            <a:ext cx="10279316" cy="1280890"/>
          </a:xfrm>
        </p:spPr>
        <p:txBody>
          <a:bodyPr>
            <a:normAutofit/>
          </a:bodyPr>
          <a:lstStyle/>
          <a:p>
            <a:pPr algn="ctr"/>
            <a:r>
              <a:rPr lang="fr-FR" dirty="0"/>
              <a:t>Équipe Technique Nationale Sport Adapté</a:t>
            </a:r>
          </a:p>
        </p:txBody>
      </p:sp>
      <p:pic>
        <p:nvPicPr>
          <p:cNvPr id="3" name="Image 2" descr="Une image contenant texte, affiche, graphisme, Police&#10;&#10;Description générée automatiquement">
            <a:extLst>
              <a:ext uri="{FF2B5EF4-FFF2-40B4-BE49-F238E27FC236}">
                <a16:creationId xmlns:a16="http://schemas.microsoft.com/office/drawing/2014/main" id="{25D6D204-7AE7-6937-D738-28B7BF2DFD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4413" y="211181"/>
            <a:ext cx="691875" cy="1311611"/>
          </a:xfrm>
          <a:prstGeom prst="rect">
            <a:avLst/>
          </a:prstGeom>
          <a:noFill/>
        </p:spPr>
      </p:pic>
      <p:grpSp>
        <p:nvGrpSpPr>
          <p:cNvPr id="65" name="Groupe 64">
            <a:extLst>
              <a:ext uri="{FF2B5EF4-FFF2-40B4-BE49-F238E27FC236}">
                <a16:creationId xmlns:a16="http://schemas.microsoft.com/office/drawing/2014/main" id="{33812AAA-CFE7-D10A-7368-95F0FB2B335F}"/>
              </a:ext>
            </a:extLst>
          </p:cNvPr>
          <p:cNvGrpSpPr/>
          <p:nvPr/>
        </p:nvGrpSpPr>
        <p:grpSpPr>
          <a:xfrm>
            <a:off x="6760433" y="2068001"/>
            <a:ext cx="5407621" cy="3804234"/>
            <a:chOff x="6909679" y="1234367"/>
            <a:chExt cx="5407621" cy="3804234"/>
          </a:xfrm>
        </p:grpSpPr>
        <p:grpSp>
          <p:nvGrpSpPr>
            <p:cNvPr id="66" name="Groupe 65">
              <a:extLst>
                <a:ext uri="{FF2B5EF4-FFF2-40B4-BE49-F238E27FC236}">
                  <a16:creationId xmlns:a16="http://schemas.microsoft.com/office/drawing/2014/main" id="{E3D7D7E9-A4F1-3B66-CA48-77737991ED30}"/>
                </a:ext>
              </a:extLst>
            </p:cNvPr>
            <p:cNvGrpSpPr/>
            <p:nvPr/>
          </p:nvGrpSpPr>
          <p:grpSpPr>
            <a:xfrm>
              <a:off x="6909679" y="1234367"/>
              <a:ext cx="5407621" cy="3804234"/>
              <a:chOff x="5044933" y="1498008"/>
              <a:chExt cx="5407621" cy="3804234"/>
            </a:xfrm>
          </p:grpSpPr>
          <p:grpSp>
            <p:nvGrpSpPr>
              <p:cNvPr id="68" name="Groupe 67">
                <a:extLst>
                  <a:ext uri="{FF2B5EF4-FFF2-40B4-BE49-F238E27FC236}">
                    <a16:creationId xmlns:a16="http://schemas.microsoft.com/office/drawing/2014/main" id="{C9E849B9-5617-98D4-00C7-354E114AC5E5}"/>
                  </a:ext>
                </a:extLst>
              </p:cNvPr>
              <p:cNvGrpSpPr/>
              <p:nvPr/>
            </p:nvGrpSpPr>
            <p:grpSpPr>
              <a:xfrm>
                <a:off x="5044933" y="1498008"/>
                <a:ext cx="5407621" cy="3804234"/>
                <a:chOff x="5044933" y="1498008"/>
                <a:chExt cx="5407621" cy="3804234"/>
              </a:xfrm>
            </p:grpSpPr>
            <p:pic>
              <p:nvPicPr>
                <p:cNvPr id="71" name="Image 70">
                  <a:extLst>
                    <a:ext uri="{FF2B5EF4-FFF2-40B4-BE49-F238E27FC236}">
                      <a16:creationId xmlns:a16="http://schemas.microsoft.com/office/drawing/2014/main" id="{AC445E78-DD33-4E43-B373-CD630419F43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duotone>
                    <a:schemeClr val="accent4">
                      <a:shade val="45000"/>
                      <a:satMod val="135000"/>
                    </a:schemeClr>
                    <a:prstClr val="white"/>
                  </a:duotone>
                </a:blip>
                <a:stretch>
                  <a:fillRect/>
                </a:stretch>
              </p:blipFill>
              <p:spPr>
                <a:xfrm>
                  <a:off x="5044933" y="1498008"/>
                  <a:ext cx="5407621" cy="3804234"/>
                </a:xfrm>
                <a:prstGeom prst="rect">
                  <a:avLst/>
                </a:prstGeom>
              </p:spPr>
            </p:pic>
            <p:sp>
              <p:nvSpPr>
                <p:cNvPr id="72" name="ZoneTexte 71">
                  <a:extLst>
                    <a:ext uri="{FF2B5EF4-FFF2-40B4-BE49-F238E27FC236}">
                      <a16:creationId xmlns:a16="http://schemas.microsoft.com/office/drawing/2014/main" id="{C42BCF22-6762-0EAC-5B9A-0D43AF48564D}"/>
                    </a:ext>
                  </a:extLst>
                </p:cNvPr>
                <p:cNvSpPr txBox="1"/>
                <p:nvPr/>
              </p:nvSpPr>
              <p:spPr>
                <a:xfrm>
                  <a:off x="7203982" y="1986284"/>
                  <a:ext cx="1472007" cy="83099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lvl="0" algn="ctr"/>
                  <a:r>
                    <a:rPr lang="fr-FR" sz="1200" b="1" dirty="0">
                      <a:solidFill>
                        <a:schemeClr val="bg1"/>
                      </a:solidFill>
                    </a:rPr>
                    <a:t>CLUBS</a:t>
                  </a:r>
                </a:p>
                <a:p>
                  <a:pPr lvl="0" algn="ctr"/>
                  <a:r>
                    <a:rPr lang="fr-FR" sz="1200" dirty="0">
                      <a:solidFill>
                        <a:schemeClr val="bg1"/>
                      </a:solidFill>
                    </a:rPr>
                    <a:t>Sportifs</a:t>
                  </a:r>
                </a:p>
                <a:p>
                  <a:pPr lvl="0" algn="ctr"/>
                  <a:r>
                    <a:rPr lang="fr-FR" sz="1200" dirty="0">
                      <a:solidFill>
                        <a:schemeClr val="bg1"/>
                      </a:solidFill>
                    </a:rPr>
                    <a:t>Encadrants</a:t>
                  </a:r>
                </a:p>
                <a:p>
                  <a:pPr lvl="0" algn="ctr"/>
                  <a:r>
                    <a:rPr lang="fr-FR" sz="1200" dirty="0">
                      <a:solidFill>
                        <a:schemeClr val="bg1"/>
                      </a:solidFill>
                    </a:rPr>
                    <a:t>Officiels</a:t>
                  </a:r>
                </a:p>
              </p:txBody>
            </p:sp>
          </p:grpSp>
          <p:sp>
            <p:nvSpPr>
              <p:cNvPr id="69" name="ZoneTexte 68">
                <a:extLst>
                  <a:ext uri="{FF2B5EF4-FFF2-40B4-BE49-F238E27FC236}">
                    <a16:creationId xmlns:a16="http://schemas.microsoft.com/office/drawing/2014/main" id="{649AF9F4-40CB-6C62-1F13-989B8659C77C}"/>
                  </a:ext>
                </a:extLst>
              </p:cNvPr>
              <p:cNvSpPr txBox="1"/>
              <p:nvPr/>
            </p:nvSpPr>
            <p:spPr>
              <a:xfrm>
                <a:off x="6622670" y="3076959"/>
                <a:ext cx="936473" cy="7386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:r>
                  <a:rPr lang="fr-FR" sz="1400" b="1" dirty="0">
                    <a:solidFill>
                      <a:schemeClr val="bg1"/>
                    </a:solidFill>
                  </a:rPr>
                  <a:t>ETR</a:t>
                </a:r>
              </a:p>
              <a:p>
                <a:pPr lvl="0" algn="ctr"/>
                <a:r>
                  <a:rPr lang="fr-FR" sz="1400" dirty="0">
                    <a:solidFill>
                      <a:schemeClr val="bg1"/>
                    </a:solidFill>
                  </a:rPr>
                  <a:t>Référents régionaux</a:t>
                </a:r>
              </a:p>
            </p:txBody>
          </p:sp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955CA72E-6799-4944-0A3B-FA88F369B4F5}"/>
                  </a:ext>
                </a:extLst>
              </p:cNvPr>
              <p:cNvSpPr txBox="1"/>
              <p:nvPr/>
            </p:nvSpPr>
            <p:spPr>
              <a:xfrm>
                <a:off x="7989171" y="3756839"/>
                <a:ext cx="1176905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:r>
                  <a:rPr lang="fr-FR" sz="1400" b="1" dirty="0">
                    <a:solidFill>
                      <a:schemeClr val="bg1"/>
                    </a:solidFill>
                  </a:rPr>
                  <a:t>CSN</a:t>
                </a:r>
              </a:p>
              <a:p>
                <a:pPr lvl="0" algn="ctr"/>
                <a:r>
                  <a:rPr lang="fr-FR" sz="1400" dirty="0">
                    <a:solidFill>
                      <a:schemeClr val="bg1"/>
                    </a:solidFill>
                  </a:rPr>
                  <a:t>1 à 2 RSF</a:t>
                </a:r>
              </a:p>
              <a:p>
                <a:pPr lvl="0" algn="ctr"/>
                <a:r>
                  <a:rPr lang="fr-FR" sz="1400" dirty="0">
                    <a:solidFill>
                      <a:schemeClr val="bg1"/>
                    </a:solidFill>
                  </a:rPr>
                  <a:t>1 à 2 RCF</a:t>
                </a:r>
              </a:p>
              <a:p>
                <a:pPr lvl="0" algn="ctr"/>
                <a:r>
                  <a:rPr lang="fr-FR" sz="1400" dirty="0">
                    <a:solidFill>
                      <a:schemeClr val="bg1"/>
                    </a:solidFill>
                  </a:rPr>
                  <a:t>1 à 2 ROF</a:t>
                </a:r>
              </a:p>
            </p:txBody>
          </p:sp>
        </p:grpSp>
        <p:sp>
          <p:nvSpPr>
            <p:cNvPr id="67" name="ZoneTexte 66">
              <a:extLst>
                <a:ext uri="{FF2B5EF4-FFF2-40B4-BE49-F238E27FC236}">
                  <a16:creationId xmlns:a16="http://schemas.microsoft.com/office/drawing/2014/main" id="{50CA6A8D-DE25-BD96-57A4-2621A54CDA0C}"/>
                </a:ext>
              </a:extLst>
            </p:cNvPr>
            <p:cNvSpPr txBox="1"/>
            <p:nvPr/>
          </p:nvSpPr>
          <p:spPr>
            <a:xfrm>
              <a:off x="9423889" y="2637848"/>
              <a:ext cx="1843119" cy="715089"/>
            </a:xfrm>
            <a:prstGeom prst="roundRect">
              <a:avLst/>
            </a:prstGeom>
            <a:ln>
              <a:solidFill>
                <a:srgbClr val="53A4C8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rgbClr val="53A4C8"/>
                  </a:solidFill>
                </a:rPr>
                <a:t>ETN </a:t>
              </a:r>
              <a:r>
                <a:rPr lang="fr-FR" b="1" dirty="0" err="1">
                  <a:solidFill>
                    <a:srgbClr val="53A4C8"/>
                  </a:solidFill>
                </a:rPr>
                <a:t>parasport</a:t>
              </a:r>
              <a:r>
                <a:rPr lang="fr-FR" b="1" dirty="0">
                  <a:solidFill>
                    <a:srgbClr val="53A4C8"/>
                  </a:solidFill>
                </a:rPr>
                <a:t> adapté ..X</a:t>
              </a:r>
            </a:p>
          </p:txBody>
        </p:sp>
      </p:grpSp>
      <p:grpSp>
        <p:nvGrpSpPr>
          <p:cNvPr id="73" name="Groupe 72">
            <a:extLst>
              <a:ext uri="{FF2B5EF4-FFF2-40B4-BE49-F238E27FC236}">
                <a16:creationId xmlns:a16="http://schemas.microsoft.com/office/drawing/2014/main" id="{BAFE49BE-1885-098A-4F83-71DBD5D69FB9}"/>
              </a:ext>
            </a:extLst>
          </p:cNvPr>
          <p:cNvGrpSpPr/>
          <p:nvPr/>
        </p:nvGrpSpPr>
        <p:grpSpPr>
          <a:xfrm>
            <a:off x="3241315" y="2370180"/>
            <a:ext cx="5407621" cy="3804234"/>
            <a:chOff x="6909679" y="1234367"/>
            <a:chExt cx="5407621" cy="3804234"/>
          </a:xfrm>
        </p:grpSpPr>
        <p:grpSp>
          <p:nvGrpSpPr>
            <p:cNvPr id="74" name="Groupe 73">
              <a:extLst>
                <a:ext uri="{FF2B5EF4-FFF2-40B4-BE49-F238E27FC236}">
                  <a16:creationId xmlns:a16="http://schemas.microsoft.com/office/drawing/2014/main" id="{52C2CEAE-BC11-BDCC-D795-A32B66D004B1}"/>
                </a:ext>
              </a:extLst>
            </p:cNvPr>
            <p:cNvGrpSpPr/>
            <p:nvPr/>
          </p:nvGrpSpPr>
          <p:grpSpPr>
            <a:xfrm>
              <a:off x="6909679" y="1234367"/>
              <a:ext cx="5407621" cy="3804234"/>
              <a:chOff x="5044933" y="1498008"/>
              <a:chExt cx="5407621" cy="3804234"/>
            </a:xfrm>
          </p:grpSpPr>
          <p:grpSp>
            <p:nvGrpSpPr>
              <p:cNvPr id="76" name="Groupe 75">
                <a:extLst>
                  <a:ext uri="{FF2B5EF4-FFF2-40B4-BE49-F238E27FC236}">
                    <a16:creationId xmlns:a16="http://schemas.microsoft.com/office/drawing/2014/main" id="{D3E2C55E-3410-ECC7-6FFC-6CE4D3EA92CF}"/>
                  </a:ext>
                </a:extLst>
              </p:cNvPr>
              <p:cNvGrpSpPr/>
              <p:nvPr/>
            </p:nvGrpSpPr>
            <p:grpSpPr>
              <a:xfrm>
                <a:off x="5044933" y="1498008"/>
                <a:ext cx="5407621" cy="3804234"/>
                <a:chOff x="5044933" y="1498008"/>
                <a:chExt cx="5407621" cy="3804234"/>
              </a:xfrm>
            </p:grpSpPr>
            <p:pic>
              <p:nvPicPr>
                <p:cNvPr id="79" name="Image 78">
                  <a:extLst>
                    <a:ext uri="{FF2B5EF4-FFF2-40B4-BE49-F238E27FC236}">
                      <a16:creationId xmlns:a16="http://schemas.microsoft.com/office/drawing/2014/main" id="{E3F8D13C-9CF7-5491-20A2-78F6C70058F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duotone>
                    <a:schemeClr val="accent3">
                      <a:shade val="45000"/>
                      <a:satMod val="135000"/>
                    </a:schemeClr>
                    <a:prstClr val="white"/>
                  </a:duotone>
                </a:blip>
                <a:stretch>
                  <a:fillRect/>
                </a:stretch>
              </p:blipFill>
              <p:spPr>
                <a:xfrm>
                  <a:off x="5044933" y="1498008"/>
                  <a:ext cx="5407621" cy="3804234"/>
                </a:xfrm>
                <a:prstGeom prst="rect">
                  <a:avLst/>
                </a:prstGeom>
              </p:spPr>
            </p:pic>
            <p:sp>
              <p:nvSpPr>
                <p:cNvPr id="80" name="ZoneTexte 79">
                  <a:extLst>
                    <a:ext uri="{FF2B5EF4-FFF2-40B4-BE49-F238E27FC236}">
                      <a16:creationId xmlns:a16="http://schemas.microsoft.com/office/drawing/2014/main" id="{D2DE55B9-2732-D081-D47E-1290B1AD4713}"/>
                    </a:ext>
                  </a:extLst>
                </p:cNvPr>
                <p:cNvSpPr txBox="1"/>
                <p:nvPr/>
              </p:nvSpPr>
              <p:spPr>
                <a:xfrm>
                  <a:off x="7203982" y="1986284"/>
                  <a:ext cx="1472007" cy="83099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lvl="0" algn="ctr"/>
                  <a:r>
                    <a:rPr lang="fr-FR" sz="1200" b="1" dirty="0">
                      <a:solidFill>
                        <a:schemeClr val="bg1"/>
                      </a:solidFill>
                    </a:rPr>
                    <a:t>CLUBS</a:t>
                  </a:r>
                </a:p>
                <a:p>
                  <a:pPr lvl="0" algn="ctr"/>
                  <a:r>
                    <a:rPr lang="fr-FR" sz="1200" dirty="0">
                      <a:solidFill>
                        <a:schemeClr val="bg1"/>
                      </a:solidFill>
                    </a:rPr>
                    <a:t>Sportifs</a:t>
                  </a:r>
                </a:p>
                <a:p>
                  <a:pPr lvl="0" algn="ctr"/>
                  <a:r>
                    <a:rPr lang="fr-FR" sz="1200" dirty="0">
                      <a:solidFill>
                        <a:schemeClr val="bg1"/>
                      </a:solidFill>
                    </a:rPr>
                    <a:t>Encadrants</a:t>
                  </a:r>
                </a:p>
                <a:p>
                  <a:pPr lvl="0" algn="ctr"/>
                  <a:r>
                    <a:rPr lang="fr-FR" sz="1200" dirty="0">
                      <a:solidFill>
                        <a:schemeClr val="bg1"/>
                      </a:solidFill>
                    </a:rPr>
                    <a:t>Officiels</a:t>
                  </a:r>
                </a:p>
              </p:txBody>
            </p:sp>
          </p:grpSp>
          <p:sp>
            <p:nvSpPr>
              <p:cNvPr id="77" name="ZoneTexte 76">
                <a:extLst>
                  <a:ext uri="{FF2B5EF4-FFF2-40B4-BE49-F238E27FC236}">
                    <a16:creationId xmlns:a16="http://schemas.microsoft.com/office/drawing/2014/main" id="{98F71BE3-0C32-259E-4465-31A1D233594C}"/>
                  </a:ext>
                </a:extLst>
              </p:cNvPr>
              <p:cNvSpPr txBox="1"/>
              <p:nvPr/>
            </p:nvSpPr>
            <p:spPr>
              <a:xfrm>
                <a:off x="6622670" y="3076959"/>
                <a:ext cx="936473" cy="7386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:r>
                  <a:rPr lang="fr-FR" sz="1400" b="1" dirty="0">
                    <a:solidFill>
                      <a:schemeClr val="bg1"/>
                    </a:solidFill>
                  </a:rPr>
                  <a:t>ETR</a:t>
                </a:r>
              </a:p>
              <a:p>
                <a:pPr lvl="0" algn="ctr"/>
                <a:r>
                  <a:rPr lang="fr-FR" sz="1400" dirty="0">
                    <a:solidFill>
                      <a:schemeClr val="bg1"/>
                    </a:solidFill>
                  </a:rPr>
                  <a:t>Référents régionaux</a:t>
                </a:r>
              </a:p>
            </p:txBody>
          </p:sp>
          <p:sp>
            <p:nvSpPr>
              <p:cNvPr id="78" name="ZoneTexte 77">
                <a:extLst>
                  <a:ext uri="{FF2B5EF4-FFF2-40B4-BE49-F238E27FC236}">
                    <a16:creationId xmlns:a16="http://schemas.microsoft.com/office/drawing/2014/main" id="{B11F02EA-D80B-A9E4-C9E1-BD5C2C3E94CF}"/>
                  </a:ext>
                </a:extLst>
              </p:cNvPr>
              <p:cNvSpPr txBox="1"/>
              <p:nvPr/>
            </p:nvSpPr>
            <p:spPr>
              <a:xfrm>
                <a:off x="7989171" y="3756839"/>
                <a:ext cx="1176905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:r>
                  <a:rPr lang="fr-FR" sz="1400" b="1" dirty="0">
                    <a:solidFill>
                      <a:schemeClr val="bg1"/>
                    </a:solidFill>
                  </a:rPr>
                  <a:t>CSN</a:t>
                </a:r>
              </a:p>
              <a:p>
                <a:pPr lvl="0" algn="ctr"/>
                <a:r>
                  <a:rPr lang="fr-FR" sz="1400" dirty="0">
                    <a:solidFill>
                      <a:schemeClr val="bg1"/>
                    </a:solidFill>
                  </a:rPr>
                  <a:t>1 à 2 RSF</a:t>
                </a:r>
              </a:p>
              <a:p>
                <a:pPr lvl="0" algn="ctr"/>
                <a:r>
                  <a:rPr lang="fr-FR" sz="1400" dirty="0">
                    <a:solidFill>
                      <a:schemeClr val="bg1"/>
                    </a:solidFill>
                  </a:rPr>
                  <a:t>1 à 2 RCF</a:t>
                </a:r>
              </a:p>
              <a:p>
                <a:pPr lvl="0" algn="ctr"/>
                <a:r>
                  <a:rPr lang="fr-FR" sz="1400" dirty="0">
                    <a:solidFill>
                      <a:schemeClr val="bg1"/>
                    </a:solidFill>
                  </a:rPr>
                  <a:t>1 à 2 ROF</a:t>
                </a:r>
              </a:p>
            </p:txBody>
          </p:sp>
        </p:grpSp>
        <p:sp>
          <p:nvSpPr>
            <p:cNvPr id="75" name="ZoneTexte 74">
              <a:extLst>
                <a:ext uri="{FF2B5EF4-FFF2-40B4-BE49-F238E27FC236}">
                  <a16:creationId xmlns:a16="http://schemas.microsoft.com/office/drawing/2014/main" id="{3629B619-4D5B-78CC-C333-36661E98781B}"/>
                </a:ext>
              </a:extLst>
            </p:cNvPr>
            <p:cNvSpPr txBox="1"/>
            <p:nvPr/>
          </p:nvSpPr>
          <p:spPr>
            <a:xfrm>
              <a:off x="9423889" y="2637848"/>
              <a:ext cx="1843119" cy="715089"/>
            </a:xfrm>
            <a:prstGeom prst="roundRect">
              <a:avLst/>
            </a:prstGeom>
            <a:ln>
              <a:solidFill>
                <a:srgbClr val="558B5C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rgbClr val="558B5C"/>
                  </a:solidFill>
                </a:rPr>
                <a:t>ETN </a:t>
              </a:r>
              <a:r>
                <a:rPr lang="fr-FR" b="1" dirty="0" err="1">
                  <a:solidFill>
                    <a:srgbClr val="558B5C"/>
                  </a:solidFill>
                </a:rPr>
                <a:t>parasport</a:t>
              </a:r>
              <a:r>
                <a:rPr lang="fr-FR" b="1" dirty="0">
                  <a:solidFill>
                    <a:srgbClr val="558B5C"/>
                  </a:solidFill>
                </a:rPr>
                <a:t> adapté 2</a:t>
              </a:r>
            </a:p>
          </p:txBody>
        </p:sp>
      </p:grpSp>
      <p:pic>
        <p:nvPicPr>
          <p:cNvPr id="81" name="Image 80">
            <a:extLst>
              <a:ext uri="{FF2B5EF4-FFF2-40B4-BE49-F238E27FC236}">
                <a16:creationId xmlns:a16="http://schemas.microsoft.com/office/drawing/2014/main" id="{E149A685-3F02-EF8C-14A8-A294DA064D2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4F4F6"/>
              </a:clrFrom>
              <a:clrTo>
                <a:srgbClr val="F4F4F6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83682" y="5113889"/>
            <a:ext cx="850164" cy="818870"/>
          </a:xfrm>
          <a:prstGeom prst="rect">
            <a:avLst/>
          </a:prstGeom>
        </p:spPr>
      </p:pic>
      <p:pic>
        <p:nvPicPr>
          <p:cNvPr id="82" name="Image 81">
            <a:extLst>
              <a:ext uri="{FF2B5EF4-FFF2-40B4-BE49-F238E27FC236}">
                <a16:creationId xmlns:a16="http://schemas.microsoft.com/office/drawing/2014/main" id="{F1FFA841-7F3F-14BA-66C9-683092C35B5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4F4F6"/>
              </a:clrFrom>
              <a:clrTo>
                <a:srgbClr val="F4F4F6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970732" y="5113889"/>
            <a:ext cx="850164" cy="818870"/>
          </a:xfrm>
          <a:prstGeom prst="rect">
            <a:avLst/>
          </a:prstGeom>
        </p:spPr>
      </p:pic>
      <p:pic>
        <p:nvPicPr>
          <p:cNvPr id="83" name="Image 82">
            <a:extLst>
              <a:ext uri="{FF2B5EF4-FFF2-40B4-BE49-F238E27FC236}">
                <a16:creationId xmlns:a16="http://schemas.microsoft.com/office/drawing/2014/main" id="{B6D94688-1EC6-72EF-8DE0-B4D6186AB81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4F4F6"/>
              </a:clrFrom>
              <a:clrTo>
                <a:srgbClr val="F4F4F6">
                  <a:alpha val="0"/>
                </a:srgbClr>
              </a:clrTo>
            </a:clrChange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550955" y="4820469"/>
            <a:ext cx="850164" cy="818870"/>
          </a:xfrm>
          <a:prstGeom prst="rect">
            <a:avLst/>
          </a:prstGeom>
        </p:spPr>
      </p:pic>
      <p:sp>
        <p:nvSpPr>
          <p:cNvPr id="4" name="Rectangle 3" descr="Capitaine">
            <a:extLst>
              <a:ext uri="{FF2B5EF4-FFF2-40B4-BE49-F238E27FC236}">
                <a16:creationId xmlns:a16="http://schemas.microsoft.com/office/drawing/2014/main" id="{A86E2D2C-4DA9-8396-AE1D-D365F38555A5}"/>
              </a:ext>
            </a:extLst>
          </p:cNvPr>
          <p:cNvSpPr/>
          <p:nvPr/>
        </p:nvSpPr>
        <p:spPr>
          <a:xfrm>
            <a:off x="4969544" y="1241741"/>
            <a:ext cx="837051" cy="873717"/>
          </a:xfrm>
          <a:prstGeom prst="rect">
            <a:avLst/>
          </a:prstGeom>
          <a:blipFill>
            <a:blip r:embed="rId5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5" name="Rectangle 4" descr="Capitaine">
            <a:extLst>
              <a:ext uri="{FF2B5EF4-FFF2-40B4-BE49-F238E27FC236}">
                <a16:creationId xmlns:a16="http://schemas.microsoft.com/office/drawing/2014/main" id="{6D4915D4-46C6-3BE8-F97B-A855DA30AE26}"/>
              </a:ext>
            </a:extLst>
          </p:cNvPr>
          <p:cNvSpPr/>
          <p:nvPr/>
        </p:nvSpPr>
        <p:spPr>
          <a:xfrm>
            <a:off x="5573303" y="1553197"/>
            <a:ext cx="837050" cy="837868"/>
          </a:xfrm>
          <a:prstGeom prst="rect">
            <a:avLst/>
          </a:prstGeom>
          <a:blipFill>
            <a:blip r:embed="rId5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6" name="Rectangle 5" descr="Capitaine">
            <a:extLst>
              <a:ext uri="{FF2B5EF4-FFF2-40B4-BE49-F238E27FC236}">
                <a16:creationId xmlns:a16="http://schemas.microsoft.com/office/drawing/2014/main" id="{97C73348-2A2F-4568-9D66-636948E4816C}"/>
              </a:ext>
            </a:extLst>
          </p:cNvPr>
          <p:cNvSpPr/>
          <p:nvPr/>
        </p:nvSpPr>
        <p:spPr>
          <a:xfrm>
            <a:off x="6177061" y="1254435"/>
            <a:ext cx="837050" cy="837868"/>
          </a:xfrm>
          <a:prstGeom prst="rect">
            <a:avLst/>
          </a:prstGeom>
          <a:blipFill>
            <a:blip r:embed="rId5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5F39C73-102A-C3F0-119F-C7FDA9F0866E}"/>
              </a:ext>
            </a:extLst>
          </p:cNvPr>
          <p:cNvSpPr txBox="1"/>
          <p:nvPr/>
        </p:nvSpPr>
        <p:spPr>
          <a:xfrm>
            <a:off x="4303262" y="1380129"/>
            <a:ext cx="919961" cy="306467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accent2">
                    <a:lumMod val="50000"/>
                  </a:schemeClr>
                </a:solidFill>
              </a:rPr>
              <a:t>Président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FB09E1B-5042-3775-135B-204850B66869}"/>
              </a:ext>
            </a:extLst>
          </p:cNvPr>
          <p:cNvSpPr txBox="1"/>
          <p:nvPr/>
        </p:nvSpPr>
        <p:spPr>
          <a:xfrm>
            <a:off x="5706064" y="1288069"/>
            <a:ext cx="504324" cy="306467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accent2">
                    <a:lumMod val="50000"/>
                  </a:schemeClr>
                </a:solidFill>
              </a:rPr>
              <a:t>DTN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8A1F416-93AF-2B27-BAC2-FEC4E93EEF05}"/>
              </a:ext>
            </a:extLst>
          </p:cNvPr>
          <p:cNvSpPr txBox="1"/>
          <p:nvPr/>
        </p:nvSpPr>
        <p:spPr>
          <a:xfrm>
            <a:off x="6914959" y="1324504"/>
            <a:ext cx="1133218" cy="510778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accent2">
                    <a:lumMod val="50000"/>
                  </a:schemeClr>
                </a:solidFill>
              </a:rPr>
              <a:t>Responsable</a:t>
            </a:r>
          </a:p>
          <a:p>
            <a:pPr algn="ctr"/>
            <a:r>
              <a:rPr lang="fr-FR" sz="1200" dirty="0">
                <a:solidFill>
                  <a:schemeClr val="accent2">
                    <a:lumMod val="50000"/>
                  </a:schemeClr>
                </a:solidFill>
              </a:rPr>
              <a:t>Pôle Sport </a:t>
            </a:r>
          </a:p>
        </p:txBody>
      </p:sp>
    </p:spTree>
    <p:extLst>
      <p:ext uri="{BB962C8B-B14F-4D97-AF65-F5344CB8AC3E}">
        <p14:creationId xmlns:p14="http://schemas.microsoft.com/office/powerpoint/2010/main" val="10610889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A6D37EE4-EA1B-46EE-A54B-5233C63C96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8A47669-FEA6-FA94-362B-93679FCAB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47013" cy="1434415"/>
          </a:xfrm>
        </p:spPr>
        <p:txBody>
          <a:bodyPr anchor="b">
            <a:normAutofit/>
          </a:bodyPr>
          <a:lstStyle/>
          <a:p>
            <a:pPr algn="ctr"/>
            <a:r>
              <a:rPr lang="fr-FR" sz="5200" dirty="0"/>
              <a:t>Axes stratégiques – politique sportive</a:t>
            </a:r>
          </a:p>
        </p:txBody>
      </p:sp>
      <p:sp>
        <p:nvSpPr>
          <p:cNvPr id="29" name="sketch line">
            <a:extLst>
              <a:ext uri="{FF2B5EF4-FFF2-40B4-BE49-F238E27FC236}">
                <a16:creationId xmlns:a16="http://schemas.microsoft.com/office/drawing/2014/main" id="{927D5270-6648-4CC1-8F78-48BE299CAC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767709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59825DF-C017-113F-D622-D1B73677B73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172" r="11015" b="3"/>
          <a:stretch/>
        </p:blipFill>
        <p:spPr>
          <a:xfrm>
            <a:off x="877293" y="2116925"/>
            <a:ext cx="3943849" cy="4184060"/>
          </a:xfrm>
          <a:custGeom>
            <a:avLst/>
            <a:gdLst/>
            <a:ahLst/>
            <a:cxnLst/>
            <a:rect l="l" t="t" r="r" b="b"/>
            <a:pathLst>
              <a:path w="3807743" h="6307845">
                <a:moveTo>
                  <a:pt x="723201" y="386"/>
                </a:moveTo>
                <a:cubicBezTo>
                  <a:pt x="853884" y="-4204"/>
                  <a:pt x="1013493" y="33912"/>
                  <a:pt x="1176100" y="22622"/>
                </a:cubicBezTo>
                <a:cubicBezTo>
                  <a:pt x="1230302" y="18859"/>
                  <a:pt x="1281736" y="20622"/>
                  <a:pt x="1331852" y="24473"/>
                </a:cubicBezTo>
                <a:lnTo>
                  <a:pt x="1439547" y="34944"/>
                </a:lnTo>
                <a:lnTo>
                  <a:pt x="1484197" y="36226"/>
                </a:lnTo>
                <a:cubicBezTo>
                  <a:pt x="1535166" y="35421"/>
                  <a:pt x="1586369" y="31625"/>
                  <a:pt x="1636625" y="22622"/>
                </a:cubicBezTo>
                <a:cubicBezTo>
                  <a:pt x="1686882" y="13619"/>
                  <a:pt x="1729837" y="10653"/>
                  <a:pt x="1768740" y="10885"/>
                </a:cubicBezTo>
                <a:lnTo>
                  <a:pt x="1829538" y="15086"/>
                </a:lnTo>
                <a:lnTo>
                  <a:pt x="1869968" y="7996"/>
                </a:lnTo>
                <a:cubicBezTo>
                  <a:pt x="1953577" y="-31"/>
                  <a:pt x="2036989" y="9808"/>
                  <a:pt x="2112925" y="20118"/>
                </a:cubicBezTo>
                <a:lnTo>
                  <a:pt x="2119331" y="20977"/>
                </a:lnTo>
                <a:lnTo>
                  <a:pt x="2221855" y="13374"/>
                </a:lnTo>
                <a:cubicBezTo>
                  <a:pt x="2261207" y="12845"/>
                  <a:pt x="2298379" y="14359"/>
                  <a:pt x="2333484" y="16393"/>
                </a:cubicBezTo>
                <a:lnTo>
                  <a:pt x="2372613" y="18812"/>
                </a:lnTo>
                <a:lnTo>
                  <a:pt x="2404945" y="9387"/>
                </a:lnTo>
                <a:cubicBezTo>
                  <a:pt x="2452532" y="1754"/>
                  <a:pt x="2506192" y="9333"/>
                  <a:pt x="2561622" y="17814"/>
                </a:cubicBezTo>
                <a:lnTo>
                  <a:pt x="2583950" y="20591"/>
                </a:lnTo>
                <a:lnTo>
                  <a:pt x="2643527" y="20319"/>
                </a:lnTo>
                <a:cubicBezTo>
                  <a:pt x="2669677" y="20426"/>
                  <a:pt x="2697963" y="20717"/>
                  <a:pt x="2727392" y="21103"/>
                </a:cubicBezTo>
                <a:lnTo>
                  <a:pt x="2786908" y="21989"/>
                </a:lnTo>
                <a:lnTo>
                  <a:pt x="2846459" y="13267"/>
                </a:lnTo>
                <a:cubicBezTo>
                  <a:pt x="2896401" y="10176"/>
                  <a:pt x="2960607" y="12733"/>
                  <a:pt x="3036361" y="17072"/>
                </a:cubicBezTo>
                <a:lnTo>
                  <a:pt x="3129100" y="22671"/>
                </a:lnTo>
                <a:lnTo>
                  <a:pt x="3130653" y="22622"/>
                </a:lnTo>
                <a:cubicBezTo>
                  <a:pt x="3178874" y="19804"/>
                  <a:pt x="3260845" y="26231"/>
                  <a:pt x="3352422" y="32691"/>
                </a:cubicBezTo>
                <a:lnTo>
                  <a:pt x="3362608" y="33356"/>
                </a:lnTo>
                <a:lnTo>
                  <a:pt x="3446036" y="35579"/>
                </a:lnTo>
                <a:cubicBezTo>
                  <a:pt x="3550323" y="36566"/>
                  <a:pt x="3662083" y="33535"/>
                  <a:pt x="3778601" y="22622"/>
                </a:cubicBezTo>
                <a:cubicBezTo>
                  <a:pt x="3793981" y="243672"/>
                  <a:pt x="3764152" y="318695"/>
                  <a:pt x="3778601" y="467157"/>
                </a:cubicBezTo>
                <a:cubicBezTo>
                  <a:pt x="3790077" y="557563"/>
                  <a:pt x="3783697" y="684218"/>
                  <a:pt x="3777639" y="811856"/>
                </a:cubicBezTo>
                <a:lnTo>
                  <a:pt x="3773760" y="922625"/>
                </a:lnTo>
                <a:lnTo>
                  <a:pt x="3778601" y="974384"/>
                </a:lnTo>
                <a:cubicBezTo>
                  <a:pt x="3785784" y="1003717"/>
                  <a:pt x="3785160" y="1041120"/>
                  <a:pt x="3781239" y="1085904"/>
                </a:cubicBezTo>
                <a:lnTo>
                  <a:pt x="3776107" y="1132519"/>
                </a:lnTo>
                <a:lnTo>
                  <a:pt x="3778601" y="1162456"/>
                </a:lnTo>
                <a:cubicBezTo>
                  <a:pt x="3791360" y="1256797"/>
                  <a:pt x="3774958" y="1367020"/>
                  <a:pt x="3763568" y="1469787"/>
                </a:cubicBezTo>
                <a:lnTo>
                  <a:pt x="3758806" y="1520515"/>
                </a:lnTo>
                <a:lnTo>
                  <a:pt x="3760417" y="1549437"/>
                </a:lnTo>
                <a:cubicBezTo>
                  <a:pt x="3764298" y="1588133"/>
                  <a:pt x="3770171" y="1628243"/>
                  <a:pt x="3778601" y="1669683"/>
                </a:cubicBezTo>
                <a:cubicBezTo>
                  <a:pt x="3846039" y="2001203"/>
                  <a:pt x="3774784" y="2142285"/>
                  <a:pt x="3778601" y="2364982"/>
                </a:cubicBezTo>
                <a:lnTo>
                  <a:pt x="3776565" y="2406088"/>
                </a:lnTo>
                <a:lnTo>
                  <a:pt x="3778601" y="2427673"/>
                </a:lnTo>
                <a:cubicBezTo>
                  <a:pt x="3821357" y="2695960"/>
                  <a:pt x="3735684" y="2699438"/>
                  <a:pt x="3778601" y="2809517"/>
                </a:cubicBezTo>
                <a:cubicBezTo>
                  <a:pt x="3789330" y="2837037"/>
                  <a:pt x="3791666" y="2872927"/>
                  <a:pt x="3789892" y="2914654"/>
                </a:cubicBezTo>
                <a:lnTo>
                  <a:pt x="3784971" y="2966248"/>
                </a:lnTo>
                <a:lnTo>
                  <a:pt x="3796722" y="3024078"/>
                </a:lnTo>
                <a:cubicBezTo>
                  <a:pt x="3809238" y="3115139"/>
                  <a:pt x="3806232" y="3210898"/>
                  <a:pt x="3799338" y="3302850"/>
                </a:cubicBezTo>
                <a:lnTo>
                  <a:pt x="3787405" y="3438354"/>
                </a:lnTo>
                <a:lnTo>
                  <a:pt x="3790719" y="3460532"/>
                </a:lnTo>
                <a:cubicBezTo>
                  <a:pt x="3797323" y="3541872"/>
                  <a:pt x="3789007" y="3624193"/>
                  <a:pt x="3780361" y="3709762"/>
                </a:cubicBezTo>
                <a:lnTo>
                  <a:pt x="3780169" y="3712283"/>
                </a:lnTo>
                <a:lnTo>
                  <a:pt x="3781239" y="3768266"/>
                </a:lnTo>
                <a:cubicBezTo>
                  <a:pt x="3780994" y="3815588"/>
                  <a:pt x="3779902" y="3863939"/>
                  <a:pt x="3778794" y="3912511"/>
                </a:cubicBezTo>
                <a:lnTo>
                  <a:pt x="3776324" y="4054010"/>
                </a:lnTo>
                <a:lnTo>
                  <a:pt x="3778601" y="4074733"/>
                </a:lnTo>
                <a:cubicBezTo>
                  <a:pt x="3822365" y="4336760"/>
                  <a:pt x="3765189" y="4482586"/>
                  <a:pt x="3778601" y="4644650"/>
                </a:cubicBezTo>
                <a:cubicBezTo>
                  <a:pt x="3781954" y="4685166"/>
                  <a:pt x="3782850" y="4718916"/>
                  <a:pt x="3782504" y="4749344"/>
                </a:cubicBezTo>
                <a:lnTo>
                  <a:pt x="3780512" y="4796832"/>
                </a:lnTo>
                <a:lnTo>
                  <a:pt x="3786260" y="4877451"/>
                </a:lnTo>
                <a:cubicBezTo>
                  <a:pt x="3786165" y="4918212"/>
                  <a:pt x="3784020" y="4964155"/>
                  <a:pt x="3781623" y="5015963"/>
                </a:cubicBezTo>
                <a:lnTo>
                  <a:pt x="3779076" y="5087925"/>
                </a:lnTo>
                <a:lnTo>
                  <a:pt x="3779599" y="5155456"/>
                </a:lnTo>
                <a:lnTo>
                  <a:pt x="3775907" y="5219073"/>
                </a:lnTo>
                <a:lnTo>
                  <a:pt x="3778601" y="5402640"/>
                </a:lnTo>
                <a:cubicBezTo>
                  <a:pt x="3780494" y="5441637"/>
                  <a:pt x="3781680" y="5475146"/>
                  <a:pt x="3782335" y="5504141"/>
                </a:cubicBezTo>
                <a:lnTo>
                  <a:pt x="3782798" y="5566951"/>
                </a:lnTo>
                <a:lnTo>
                  <a:pt x="3786885" y="5599303"/>
                </a:lnTo>
                <a:cubicBezTo>
                  <a:pt x="3799534" y="5776838"/>
                  <a:pt x="3769350" y="6111156"/>
                  <a:pt x="3778601" y="6291711"/>
                </a:cubicBezTo>
                <a:cubicBezTo>
                  <a:pt x="3687392" y="6306733"/>
                  <a:pt x="3632350" y="6304889"/>
                  <a:pt x="3574752" y="6300212"/>
                </a:cubicBezTo>
                <a:lnTo>
                  <a:pt x="3545837" y="6297718"/>
                </a:lnTo>
                <a:lnTo>
                  <a:pt x="3527963" y="6296834"/>
                </a:lnTo>
                <a:cubicBezTo>
                  <a:pt x="3482151" y="6294419"/>
                  <a:pt x="3430025" y="6291672"/>
                  <a:pt x="3355561" y="6291711"/>
                </a:cubicBezTo>
                <a:cubicBezTo>
                  <a:pt x="3304843" y="6293555"/>
                  <a:pt x="3262749" y="6292377"/>
                  <a:pt x="3225711" y="6290098"/>
                </a:cubicBezTo>
                <a:lnTo>
                  <a:pt x="3218247" y="6289525"/>
                </a:lnTo>
                <a:lnTo>
                  <a:pt x="3198550" y="6289212"/>
                </a:lnTo>
                <a:cubicBezTo>
                  <a:pt x="3144315" y="6287803"/>
                  <a:pt x="3088976" y="6286105"/>
                  <a:pt x="3034921" y="6284968"/>
                </a:cubicBezTo>
                <a:lnTo>
                  <a:pt x="2973802" y="6284626"/>
                </a:lnTo>
                <a:lnTo>
                  <a:pt x="2932520" y="6291711"/>
                </a:lnTo>
                <a:cubicBezTo>
                  <a:pt x="2893699" y="6300111"/>
                  <a:pt x="2847670" y="6301992"/>
                  <a:pt x="2797581" y="6300669"/>
                </a:cubicBezTo>
                <a:lnTo>
                  <a:pt x="2672392" y="6292599"/>
                </a:lnTo>
                <a:lnTo>
                  <a:pt x="2629726" y="6293120"/>
                </a:lnTo>
                <a:lnTo>
                  <a:pt x="2540544" y="6284698"/>
                </a:lnTo>
                <a:lnTo>
                  <a:pt x="2473475" y="6280786"/>
                </a:lnTo>
                <a:cubicBezTo>
                  <a:pt x="2419724" y="6279900"/>
                  <a:pt x="2368202" y="6282437"/>
                  <a:pt x="2322057" y="6291711"/>
                </a:cubicBezTo>
                <a:cubicBezTo>
                  <a:pt x="2275912" y="6300985"/>
                  <a:pt x="2236301" y="6305003"/>
                  <a:pt x="2199195" y="6305968"/>
                </a:cubicBezTo>
                <a:lnTo>
                  <a:pt x="2094190" y="6302012"/>
                </a:lnTo>
                <a:lnTo>
                  <a:pt x="2029724" y="6307766"/>
                </a:lnTo>
                <a:cubicBezTo>
                  <a:pt x="1971866" y="6308389"/>
                  <a:pt x="1916420" y="6305265"/>
                  <a:pt x="1864312" y="6301339"/>
                </a:cubicBezTo>
                <a:lnTo>
                  <a:pt x="1761307" y="6293375"/>
                </a:lnTo>
                <a:lnTo>
                  <a:pt x="1745972" y="6293782"/>
                </a:lnTo>
                <a:cubicBezTo>
                  <a:pt x="1699734" y="6294177"/>
                  <a:pt x="1664143" y="6292827"/>
                  <a:pt x="1633352" y="6291083"/>
                </a:cubicBezTo>
                <a:lnTo>
                  <a:pt x="1621369" y="6290324"/>
                </a:lnTo>
                <a:lnTo>
                  <a:pt x="1599140" y="6291711"/>
                </a:lnTo>
                <a:cubicBezTo>
                  <a:pt x="1564093" y="6296354"/>
                  <a:pt x="1527169" y="6296254"/>
                  <a:pt x="1488567" y="6294097"/>
                </a:cubicBezTo>
                <a:lnTo>
                  <a:pt x="1429716" y="6289243"/>
                </a:lnTo>
                <a:lnTo>
                  <a:pt x="1401008" y="6291711"/>
                </a:lnTo>
                <a:cubicBezTo>
                  <a:pt x="1314301" y="6301163"/>
                  <a:pt x="1222976" y="6299856"/>
                  <a:pt x="1127367" y="6296839"/>
                </a:cubicBezTo>
                <a:lnTo>
                  <a:pt x="1062601" y="6295730"/>
                </a:lnTo>
                <a:lnTo>
                  <a:pt x="964991" y="6305909"/>
                </a:lnTo>
                <a:cubicBezTo>
                  <a:pt x="833250" y="6307778"/>
                  <a:pt x="714190" y="6280255"/>
                  <a:pt x="603122" y="6291711"/>
                </a:cubicBezTo>
                <a:cubicBezTo>
                  <a:pt x="455032" y="6306986"/>
                  <a:pt x="261206" y="6260346"/>
                  <a:pt x="30143" y="6291711"/>
                </a:cubicBezTo>
                <a:cubicBezTo>
                  <a:pt x="-1198" y="6167281"/>
                  <a:pt x="7291" y="6044138"/>
                  <a:pt x="19371" y="5934598"/>
                </a:cubicBezTo>
                <a:lnTo>
                  <a:pt x="33559" y="5801663"/>
                </a:lnTo>
                <a:lnTo>
                  <a:pt x="30143" y="5784485"/>
                </a:lnTo>
                <a:cubicBezTo>
                  <a:pt x="7257" y="5691455"/>
                  <a:pt x="7506" y="5585492"/>
                  <a:pt x="13352" y="5476692"/>
                </a:cubicBezTo>
                <a:lnTo>
                  <a:pt x="21882" y="5346809"/>
                </a:lnTo>
                <a:lnTo>
                  <a:pt x="22064" y="5339439"/>
                </a:lnTo>
                <a:lnTo>
                  <a:pt x="29601" y="5166357"/>
                </a:lnTo>
                <a:lnTo>
                  <a:pt x="30143" y="5151877"/>
                </a:lnTo>
                <a:cubicBezTo>
                  <a:pt x="30018" y="5125783"/>
                  <a:pt x="30111" y="5102484"/>
                  <a:pt x="30346" y="5081409"/>
                </a:cubicBezTo>
                <a:lnTo>
                  <a:pt x="30433" y="5076663"/>
                </a:lnTo>
                <a:lnTo>
                  <a:pt x="30143" y="4963804"/>
                </a:lnTo>
                <a:cubicBezTo>
                  <a:pt x="27040" y="4910138"/>
                  <a:pt x="27067" y="4856021"/>
                  <a:pt x="28459" y="4800989"/>
                </a:cubicBezTo>
                <a:lnTo>
                  <a:pt x="30399" y="4750796"/>
                </a:lnTo>
                <a:lnTo>
                  <a:pt x="31514" y="4666872"/>
                </a:lnTo>
                <a:lnTo>
                  <a:pt x="34697" y="4639551"/>
                </a:lnTo>
                <a:lnTo>
                  <a:pt x="34963" y="4632686"/>
                </a:lnTo>
                <a:cubicBezTo>
                  <a:pt x="37318" y="4575362"/>
                  <a:pt x="39271" y="4516661"/>
                  <a:pt x="39056" y="4456118"/>
                </a:cubicBezTo>
                <a:lnTo>
                  <a:pt x="36996" y="4412759"/>
                </a:lnTo>
                <a:lnTo>
                  <a:pt x="30143" y="4388188"/>
                </a:lnTo>
                <a:cubicBezTo>
                  <a:pt x="7389" y="4328002"/>
                  <a:pt x="11492" y="4256950"/>
                  <a:pt x="19232" y="4188739"/>
                </a:cubicBezTo>
                <a:lnTo>
                  <a:pt x="23985" y="4147809"/>
                </a:lnTo>
                <a:lnTo>
                  <a:pt x="23690" y="4087290"/>
                </a:lnTo>
                <a:lnTo>
                  <a:pt x="29097" y="3984687"/>
                </a:lnTo>
                <a:lnTo>
                  <a:pt x="28035" y="3962690"/>
                </a:lnTo>
                <a:cubicBezTo>
                  <a:pt x="28525" y="3945828"/>
                  <a:pt x="30052" y="3926691"/>
                  <a:pt x="32148" y="3905387"/>
                </a:cubicBezTo>
                <a:lnTo>
                  <a:pt x="34754" y="3881032"/>
                </a:lnTo>
                <a:lnTo>
                  <a:pt x="39206" y="3802233"/>
                </a:lnTo>
                <a:cubicBezTo>
                  <a:pt x="39778" y="3763353"/>
                  <a:pt x="37619" y="3728800"/>
                  <a:pt x="30143" y="3698588"/>
                </a:cubicBezTo>
                <a:cubicBezTo>
                  <a:pt x="7714" y="3607954"/>
                  <a:pt x="33117" y="3482508"/>
                  <a:pt x="36579" y="3365983"/>
                </a:cubicBezTo>
                <a:lnTo>
                  <a:pt x="36510" y="3356621"/>
                </a:lnTo>
                <a:lnTo>
                  <a:pt x="30143" y="3311044"/>
                </a:lnTo>
                <a:cubicBezTo>
                  <a:pt x="14271" y="3224157"/>
                  <a:pt x="11445" y="3149243"/>
                  <a:pt x="14856" y="3082749"/>
                </a:cubicBezTo>
                <a:lnTo>
                  <a:pt x="22229" y="3005366"/>
                </a:lnTo>
                <a:lnTo>
                  <a:pt x="27244" y="2895198"/>
                </a:lnTo>
                <a:cubicBezTo>
                  <a:pt x="29143" y="2848776"/>
                  <a:pt x="30527" y="2799531"/>
                  <a:pt x="30143" y="2746826"/>
                </a:cubicBezTo>
                <a:lnTo>
                  <a:pt x="36784" y="2638240"/>
                </a:lnTo>
                <a:lnTo>
                  <a:pt x="30143" y="2615745"/>
                </a:lnTo>
                <a:cubicBezTo>
                  <a:pt x="-20952" y="2495890"/>
                  <a:pt x="17898" y="2340273"/>
                  <a:pt x="37923" y="2201958"/>
                </a:cubicBezTo>
                <a:lnTo>
                  <a:pt x="42734" y="2158379"/>
                </a:lnTo>
                <a:lnTo>
                  <a:pt x="30143" y="2114218"/>
                </a:lnTo>
                <a:cubicBezTo>
                  <a:pt x="2269" y="2040950"/>
                  <a:pt x="-2735" y="1972014"/>
                  <a:pt x="1162" y="1906697"/>
                </a:cubicBezTo>
                <a:lnTo>
                  <a:pt x="6289" y="1854885"/>
                </a:lnTo>
                <a:lnTo>
                  <a:pt x="8053" y="1809168"/>
                </a:lnTo>
                <a:cubicBezTo>
                  <a:pt x="9832" y="1790244"/>
                  <a:pt x="12470" y="1771472"/>
                  <a:pt x="15415" y="1752867"/>
                </a:cubicBezTo>
                <a:lnTo>
                  <a:pt x="30925" y="1652561"/>
                </a:lnTo>
                <a:lnTo>
                  <a:pt x="30143" y="1606992"/>
                </a:lnTo>
                <a:cubicBezTo>
                  <a:pt x="28397" y="1588584"/>
                  <a:pt x="27931" y="1568665"/>
                  <a:pt x="28348" y="1547550"/>
                </a:cubicBezTo>
                <a:lnTo>
                  <a:pt x="29206" y="1531212"/>
                </a:lnTo>
                <a:lnTo>
                  <a:pt x="23637" y="1487282"/>
                </a:lnTo>
                <a:cubicBezTo>
                  <a:pt x="16479" y="1367166"/>
                  <a:pt x="59638" y="1246041"/>
                  <a:pt x="30143" y="1156757"/>
                </a:cubicBezTo>
                <a:cubicBezTo>
                  <a:pt x="21716" y="1131248"/>
                  <a:pt x="18318" y="1090735"/>
                  <a:pt x="17757" y="1041370"/>
                </a:cubicBezTo>
                <a:lnTo>
                  <a:pt x="18463" y="985697"/>
                </a:lnTo>
                <a:lnTo>
                  <a:pt x="16239" y="975915"/>
                </a:lnTo>
                <a:cubicBezTo>
                  <a:pt x="13541" y="957312"/>
                  <a:pt x="12597" y="940330"/>
                  <a:pt x="12862" y="924477"/>
                </a:cubicBezTo>
                <a:lnTo>
                  <a:pt x="23640" y="845857"/>
                </a:lnTo>
                <a:lnTo>
                  <a:pt x="30907" y="688163"/>
                </a:lnTo>
                <a:lnTo>
                  <a:pt x="31375" y="662715"/>
                </a:lnTo>
                <a:lnTo>
                  <a:pt x="30143" y="655230"/>
                </a:lnTo>
                <a:cubicBezTo>
                  <a:pt x="20345" y="615334"/>
                  <a:pt x="17924" y="569960"/>
                  <a:pt x="19185" y="520814"/>
                </a:cubicBezTo>
                <a:lnTo>
                  <a:pt x="26662" y="415314"/>
                </a:lnTo>
                <a:lnTo>
                  <a:pt x="25635" y="383217"/>
                </a:lnTo>
                <a:cubicBezTo>
                  <a:pt x="25461" y="243905"/>
                  <a:pt x="35455" y="113017"/>
                  <a:pt x="30143" y="22622"/>
                </a:cubicBezTo>
                <a:cubicBezTo>
                  <a:pt x="90096" y="13526"/>
                  <a:pt x="146841" y="12585"/>
                  <a:pt x="200495" y="15390"/>
                </a:cubicBezTo>
                <a:lnTo>
                  <a:pt x="324102" y="27794"/>
                </a:lnTo>
                <a:lnTo>
                  <a:pt x="329634" y="27979"/>
                </a:lnTo>
                <a:cubicBezTo>
                  <a:pt x="398332" y="30204"/>
                  <a:pt x="468106" y="31425"/>
                  <a:pt x="551798" y="27886"/>
                </a:cubicBezTo>
                <a:lnTo>
                  <a:pt x="592464" y="25476"/>
                </a:lnTo>
                <a:lnTo>
                  <a:pt x="603122" y="22622"/>
                </a:lnTo>
                <a:cubicBezTo>
                  <a:pt x="639294" y="8191"/>
                  <a:pt x="679641" y="1916"/>
                  <a:pt x="723201" y="386"/>
                </a:cubicBezTo>
                <a:close/>
              </a:path>
            </a:pathLst>
          </a:custGeom>
        </p:spPr>
      </p:pic>
      <p:graphicFrame>
        <p:nvGraphicFramePr>
          <p:cNvPr id="22" name="Espace réservé du contenu 8">
            <a:extLst>
              <a:ext uri="{FF2B5EF4-FFF2-40B4-BE49-F238E27FC236}">
                <a16:creationId xmlns:a16="http://schemas.microsoft.com/office/drawing/2014/main" id="{60F5D53A-E8FF-F0D0-28E5-2D6754202D3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9378392"/>
              </p:ext>
            </p:extLst>
          </p:nvPr>
        </p:nvGraphicFramePr>
        <p:xfrm>
          <a:off x="4785756" y="1880752"/>
          <a:ext cx="7391401" cy="49772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Image 2" descr="Une image contenant texte, affiche, graphisme, Police&#10;&#10;Description générée automatiquement">
            <a:extLst>
              <a:ext uri="{FF2B5EF4-FFF2-40B4-BE49-F238E27FC236}">
                <a16:creationId xmlns:a16="http://schemas.microsoft.com/office/drawing/2014/main" id="{83148983-438B-E3FD-FF43-1086C1D9049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4413" y="330053"/>
            <a:ext cx="691875" cy="13116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782136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F7DA5C-FAF8-0028-1B8B-557766D74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DC2E9B6-6C23-BB52-4CA0-703917756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fr-FR" sz="5400"/>
              <a:t>Elu délégué</a:t>
            </a:r>
          </a:p>
        </p:txBody>
      </p:sp>
      <p:sp>
        <p:nvSpPr>
          <p:cNvPr id="31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9" name="Espace réservé du contenu 2">
            <a:extLst>
              <a:ext uri="{FF2B5EF4-FFF2-40B4-BE49-F238E27FC236}">
                <a16:creationId xmlns:a16="http://schemas.microsoft.com/office/drawing/2014/main" id="{588A3F06-E233-1ABE-AE03-75B5107675F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9108214"/>
              </p:ext>
            </p:extLst>
          </p:nvPr>
        </p:nvGraphicFramePr>
        <p:xfrm>
          <a:off x="572493" y="2171900"/>
          <a:ext cx="6713552" cy="41191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Graphique 4" descr="Conférencier avec un remplissage uni">
            <a:extLst>
              <a:ext uri="{FF2B5EF4-FFF2-40B4-BE49-F238E27FC236}">
                <a16:creationId xmlns:a16="http://schemas.microsoft.com/office/drawing/2014/main" id="{C1E948B3-A9A7-D3BB-68C8-65387F812EBD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716844" y="2505456"/>
            <a:ext cx="2295035" cy="2295035"/>
          </a:xfrm>
          <a:prstGeom prst="rect">
            <a:avLst/>
          </a:prstGeom>
        </p:spPr>
      </p:pic>
      <p:pic>
        <p:nvPicPr>
          <p:cNvPr id="6" name="Image 5" descr="Une image contenant texte, affiche, graphisme, Police&#10;&#10;Description générée automatiquement">
            <a:extLst>
              <a:ext uri="{FF2B5EF4-FFF2-40B4-BE49-F238E27FC236}">
                <a16:creationId xmlns:a16="http://schemas.microsoft.com/office/drawing/2014/main" id="{5BB37513-23C2-DC4E-9304-5070DCA9EA0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852170" y="162660"/>
            <a:ext cx="691875" cy="13116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394182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52B116-E7CF-67EF-436B-8EA559BB1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304547D-CE2C-53D3-1442-7B978E926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fr-FR" sz="5400" dirty="0"/>
              <a:t>Conseiller Technique National - CTN</a:t>
            </a:r>
          </a:p>
        </p:txBody>
      </p:sp>
      <p:sp>
        <p:nvSpPr>
          <p:cNvPr id="26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9" name="Espace réservé du contenu 2">
            <a:extLst>
              <a:ext uri="{FF2B5EF4-FFF2-40B4-BE49-F238E27FC236}">
                <a16:creationId xmlns:a16="http://schemas.microsoft.com/office/drawing/2014/main" id="{47490E17-A6CB-9B78-9A81-66DA5BB8F8C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2620823"/>
              </p:ext>
            </p:extLst>
          </p:nvPr>
        </p:nvGraphicFramePr>
        <p:xfrm>
          <a:off x="572492" y="2071315"/>
          <a:ext cx="7348497" cy="45481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Graphique 3" descr="Homme professeur avec un remplissage uni">
            <a:extLst>
              <a:ext uri="{FF2B5EF4-FFF2-40B4-BE49-F238E27FC236}">
                <a16:creationId xmlns:a16="http://schemas.microsoft.com/office/drawing/2014/main" id="{84FE4CA1-4DE5-6564-FDB9-A8360FD31FA3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075134" y="2887218"/>
            <a:ext cx="1970532" cy="1970532"/>
          </a:xfrm>
          <a:prstGeom prst="rect">
            <a:avLst/>
          </a:prstGeom>
        </p:spPr>
      </p:pic>
      <p:pic>
        <p:nvPicPr>
          <p:cNvPr id="5" name="Image 4" descr="Une image contenant texte, affiche, graphisme, Police&#10;&#10;Description générée automatiquement">
            <a:extLst>
              <a:ext uri="{FF2B5EF4-FFF2-40B4-BE49-F238E27FC236}">
                <a16:creationId xmlns:a16="http://schemas.microsoft.com/office/drawing/2014/main" id="{D086F101-8C79-ED51-BF0E-C50E7AD73A4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045666" y="229949"/>
            <a:ext cx="691875" cy="13116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273916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2B577FF9-3543-4875-815D-3D87BD8A20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04BA0B7-6210-AF98-D881-C7D9A5DA1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815" y="972129"/>
            <a:ext cx="5221185" cy="307201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Feuille de route </a:t>
            </a:r>
            <a:br>
              <a:rPr lang="en-US" sz="6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par </a:t>
            </a:r>
            <a:r>
              <a:rPr lang="en-US" sz="36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famille</a:t>
            </a:r>
            <a:r>
              <a:rPr lang="en-US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de commissions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0C4A9FB-0162-0914-ABF1-81A1DCA26765}"/>
              </a:ext>
            </a:extLst>
          </p:cNvPr>
          <p:cNvSpPr txBox="1"/>
          <p:nvPr/>
        </p:nvSpPr>
        <p:spPr>
          <a:xfrm>
            <a:off x="548640" y="4456270"/>
            <a:ext cx="5906589" cy="210210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sz="2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ENJEUX :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Ce qui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est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“à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gagner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 / Ce qui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est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“à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perdre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 </a:t>
            </a: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F5569EEC-E12F-4856-B407-02B2813A4A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04059" y="0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CF860788-3A6A-45A3-B3F1-06F159665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67336" y="1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DF1E3393-B852-4883-B778-ED35251129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032259" y="2916245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2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39853D09-4205-4CC7-83EB-288E886AC9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48440" y="5717906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0D040B79-3E73-4A31-840D-D6B9C9FDFC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47511" y="6258756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156C6AE5-3F8B-42AC-9EA4-1B686A11E9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43820" y="5835650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94F5D886-17F0-2F53-C4FF-A252D4760D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2516893"/>
              </p:ext>
            </p:extLst>
          </p:nvPr>
        </p:nvGraphicFramePr>
        <p:xfrm>
          <a:off x="6647510" y="1360714"/>
          <a:ext cx="5074968" cy="41474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0595">
                  <a:extLst>
                    <a:ext uri="{9D8B030D-6E8A-4147-A177-3AD203B41FA5}">
                      <a16:colId xmlns:a16="http://schemas.microsoft.com/office/drawing/2014/main" val="885653091"/>
                    </a:ext>
                  </a:extLst>
                </a:gridCol>
                <a:gridCol w="1774597">
                  <a:extLst>
                    <a:ext uri="{9D8B030D-6E8A-4147-A177-3AD203B41FA5}">
                      <a16:colId xmlns:a16="http://schemas.microsoft.com/office/drawing/2014/main" val="180495848"/>
                    </a:ext>
                  </a:extLst>
                </a:gridCol>
                <a:gridCol w="1439776">
                  <a:extLst>
                    <a:ext uri="{9D8B030D-6E8A-4147-A177-3AD203B41FA5}">
                      <a16:colId xmlns:a16="http://schemas.microsoft.com/office/drawing/2014/main" val="115406485"/>
                    </a:ext>
                  </a:extLst>
                </a:gridCol>
              </a:tblGrid>
              <a:tr h="370713">
                <a:tc>
                  <a:txBody>
                    <a:bodyPr/>
                    <a:lstStyle/>
                    <a:p>
                      <a:endParaRPr lang="fr-FR" sz="1600" b="1"/>
                    </a:p>
                  </a:txBody>
                  <a:tcPr marL="71672" marR="71672" marT="35836" marB="35836"/>
                </a:tc>
                <a:tc>
                  <a:txBody>
                    <a:bodyPr/>
                    <a:lstStyle/>
                    <a:p>
                      <a:r>
                        <a:rPr lang="fr-FR" sz="1600"/>
                        <a:t>EXTERNE</a:t>
                      </a:r>
                    </a:p>
                  </a:txBody>
                  <a:tcPr marL="71672" marR="71672" marT="35836" marB="35836"/>
                </a:tc>
                <a:tc>
                  <a:txBody>
                    <a:bodyPr/>
                    <a:lstStyle/>
                    <a:p>
                      <a:r>
                        <a:rPr lang="fr-FR" sz="1600"/>
                        <a:t>INTERNE</a:t>
                      </a:r>
                    </a:p>
                  </a:txBody>
                  <a:tcPr marL="71672" marR="71672" marT="35836" marB="35836"/>
                </a:tc>
                <a:extLst>
                  <a:ext uri="{0D108BD9-81ED-4DB2-BD59-A6C34878D82A}">
                    <a16:rowId xmlns:a16="http://schemas.microsoft.com/office/drawing/2014/main" val="1834143253"/>
                  </a:ext>
                </a:extLst>
              </a:tr>
              <a:tr h="1390221">
                <a:tc>
                  <a:txBody>
                    <a:bodyPr/>
                    <a:lstStyle/>
                    <a:p>
                      <a:r>
                        <a:rPr lang="fr-FR" sz="1600" b="1"/>
                        <a:t>ENVIRONNEMENT</a:t>
                      </a:r>
                    </a:p>
                  </a:txBody>
                  <a:tcPr marL="71672" marR="71672" marT="35836" marB="35836"/>
                </a:tc>
                <a:tc>
                  <a:txBody>
                    <a:bodyPr/>
                    <a:lstStyle/>
                    <a:p>
                      <a:r>
                        <a:rPr lang="fr-FR" sz="1600"/>
                        <a:t>Exemples: IPC, FI, VIRTUS</a:t>
                      </a:r>
                    </a:p>
                    <a:p>
                      <a:r>
                        <a:rPr lang="fr-FR" sz="1600"/>
                        <a:t>Ministère, DS , ANS</a:t>
                      </a:r>
                    </a:p>
                    <a:p>
                      <a:endParaRPr lang="fr-FR" sz="1600"/>
                    </a:p>
                  </a:txBody>
                  <a:tcPr marL="71672" marR="71672" marT="35836" marB="35836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Exemples: PF, PERF</a:t>
                      </a:r>
                    </a:p>
                    <a:p>
                      <a:endParaRPr lang="fr-FR" sz="1600"/>
                    </a:p>
                  </a:txBody>
                  <a:tcPr marL="71672" marR="71672" marT="35836" marB="35836"/>
                </a:tc>
                <a:extLst>
                  <a:ext uri="{0D108BD9-81ED-4DB2-BD59-A6C34878D82A}">
                    <a16:rowId xmlns:a16="http://schemas.microsoft.com/office/drawing/2014/main" val="1752321847"/>
                  </a:ext>
                </a:extLst>
              </a:tr>
              <a:tr h="625589">
                <a:tc>
                  <a:txBody>
                    <a:bodyPr/>
                    <a:lstStyle/>
                    <a:p>
                      <a:r>
                        <a:rPr lang="fr-FR" sz="1600" b="1"/>
                        <a:t>OBJECTIFS STRATEGIQUES</a:t>
                      </a:r>
                    </a:p>
                  </a:txBody>
                  <a:tcPr marL="71672" marR="71672" marT="35836" marB="35836"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 marL="71672" marR="71672" marT="35836" marB="35836"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 marL="71672" marR="71672" marT="35836" marB="35836"/>
                </a:tc>
                <a:extLst>
                  <a:ext uri="{0D108BD9-81ED-4DB2-BD59-A6C34878D82A}">
                    <a16:rowId xmlns:a16="http://schemas.microsoft.com/office/drawing/2014/main" val="2505512906"/>
                  </a:ext>
                </a:extLst>
              </a:tr>
              <a:tr h="880467">
                <a:tc>
                  <a:txBody>
                    <a:bodyPr/>
                    <a:lstStyle/>
                    <a:p>
                      <a:r>
                        <a:rPr lang="fr-FR" sz="1600" b="1"/>
                        <a:t>OBJECTIFS OPERATIONNELS POLITIQUES</a:t>
                      </a:r>
                    </a:p>
                  </a:txBody>
                  <a:tcPr marL="71672" marR="71672" marT="35836" marB="35836"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 marL="71672" marR="71672" marT="35836" marB="35836"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 marL="71672" marR="71672" marT="35836" marB="35836"/>
                </a:tc>
                <a:extLst>
                  <a:ext uri="{0D108BD9-81ED-4DB2-BD59-A6C34878D82A}">
                    <a16:rowId xmlns:a16="http://schemas.microsoft.com/office/drawing/2014/main" val="2471285264"/>
                  </a:ext>
                </a:extLst>
              </a:tr>
              <a:tr h="880467">
                <a:tc>
                  <a:txBody>
                    <a:bodyPr/>
                    <a:lstStyle/>
                    <a:p>
                      <a:r>
                        <a:rPr lang="fr-FR" sz="1600" b="1" dirty="0"/>
                        <a:t>OBJECTIFS OPERATIONNELS TECHNIQUES</a:t>
                      </a:r>
                    </a:p>
                  </a:txBody>
                  <a:tcPr marL="71672" marR="71672" marT="35836" marB="35836"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 marL="71672" marR="71672" marT="35836" marB="35836"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 marL="71672" marR="71672" marT="35836" marB="35836"/>
                </a:tc>
                <a:extLst>
                  <a:ext uri="{0D108BD9-81ED-4DB2-BD59-A6C34878D82A}">
                    <a16:rowId xmlns:a16="http://schemas.microsoft.com/office/drawing/2014/main" val="2379501332"/>
                  </a:ext>
                </a:extLst>
              </a:tr>
            </a:tbl>
          </a:graphicData>
        </a:graphic>
      </p:graphicFrame>
      <p:pic>
        <p:nvPicPr>
          <p:cNvPr id="3" name="Image 2" descr="Une image contenant texte, affiche, graphisme, Police&#10;&#10;Description générée automatiquement">
            <a:extLst>
              <a:ext uri="{FF2B5EF4-FFF2-40B4-BE49-F238E27FC236}">
                <a16:creationId xmlns:a16="http://schemas.microsoft.com/office/drawing/2014/main" id="{9A2BB004-DB78-A525-59A8-8ED6D90886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9968" y="213151"/>
            <a:ext cx="989693" cy="187619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512204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B04991-003D-224A-1C70-D428F60AE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FE18009B-FD7C-82C8-0074-379B3CF930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3800EA-FC6D-ABB8-2450-13A95BA4C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47013" cy="1434415"/>
          </a:xfrm>
        </p:spPr>
        <p:txBody>
          <a:bodyPr anchor="b">
            <a:normAutofit/>
          </a:bodyPr>
          <a:lstStyle/>
          <a:p>
            <a:pPr algn="ctr"/>
            <a:r>
              <a:rPr lang="fr-FR" sz="5400" dirty="0"/>
              <a:t>Appel à venir : Groupes de travail</a:t>
            </a:r>
          </a:p>
        </p:txBody>
      </p:sp>
      <p:sp>
        <p:nvSpPr>
          <p:cNvPr id="29" name="sketch line">
            <a:extLst>
              <a:ext uri="{FF2B5EF4-FFF2-40B4-BE49-F238E27FC236}">
                <a16:creationId xmlns:a16="http://schemas.microsoft.com/office/drawing/2014/main" id="{641C4D0E-6FA5-74CE-DC08-2B75E83C5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767709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6DE6A00-FE86-DFF4-8148-0A56804DF9F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172" r="11015" b="3"/>
          <a:stretch/>
        </p:blipFill>
        <p:spPr>
          <a:xfrm>
            <a:off x="877293" y="2116925"/>
            <a:ext cx="3943849" cy="4184060"/>
          </a:xfrm>
          <a:custGeom>
            <a:avLst/>
            <a:gdLst/>
            <a:ahLst/>
            <a:cxnLst/>
            <a:rect l="l" t="t" r="r" b="b"/>
            <a:pathLst>
              <a:path w="3807743" h="6307845">
                <a:moveTo>
                  <a:pt x="723201" y="386"/>
                </a:moveTo>
                <a:cubicBezTo>
                  <a:pt x="853884" y="-4204"/>
                  <a:pt x="1013493" y="33912"/>
                  <a:pt x="1176100" y="22622"/>
                </a:cubicBezTo>
                <a:cubicBezTo>
                  <a:pt x="1230302" y="18859"/>
                  <a:pt x="1281736" y="20622"/>
                  <a:pt x="1331852" y="24473"/>
                </a:cubicBezTo>
                <a:lnTo>
                  <a:pt x="1439547" y="34944"/>
                </a:lnTo>
                <a:lnTo>
                  <a:pt x="1484197" y="36226"/>
                </a:lnTo>
                <a:cubicBezTo>
                  <a:pt x="1535166" y="35421"/>
                  <a:pt x="1586369" y="31625"/>
                  <a:pt x="1636625" y="22622"/>
                </a:cubicBezTo>
                <a:cubicBezTo>
                  <a:pt x="1686882" y="13619"/>
                  <a:pt x="1729837" y="10653"/>
                  <a:pt x="1768740" y="10885"/>
                </a:cubicBezTo>
                <a:lnTo>
                  <a:pt x="1829538" y="15086"/>
                </a:lnTo>
                <a:lnTo>
                  <a:pt x="1869968" y="7996"/>
                </a:lnTo>
                <a:cubicBezTo>
                  <a:pt x="1953577" y="-31"/>
                  <a:pt x="2036989" y="9808"/>
                  <a:pt x="2112925" y="20118"/>
                </a:cubicBezTo>
                <a:lnTo>
                  <a:pt x="2119331" y="20977"/>
                </a:lnTo>
                <a:lnTo>
                  <a:pt x="2221855" y="13374"/>
                </a:lnTo>
                <a:cubicBezTo>
                  <a:pt x="2261207" y="12845"/>
                  <a:pt x="2298379" y="14359"/>
                  <a:pt x="2333484" y="16393"/>
                </a:cubicBezTo>
                <a:lnTo>
                  <a:pt x="2372613" y="18812"/>
                </a:lnTo>
                <a:lnTo>
                  <a:pt x="2404945" y="9387"/>
                </a:lnTo>
                <a:cubicBezTo>
                  <a:pt x="2452532" y="1754"/>
                  <a:pt x="2506192" y="9333"/>
                  <a:pt x="2561622" y="17814"/>
                </a:cubicBezTo>
                <a:lnTo>
                  <a:pt x="2583950" y="20591"/>
                </a:lnTo>
                <a:lnTo>
                  <a:pt x="2643527" y="20319"/>
                </a:lnTo>
                <a:cubicBezTo>
                  <a:pt x="2669677" y="20426"/>
                  <a:pt x="2697963" y="20717"/>
                  <a:pt x="2727392" y="21103"/>
                </a:cubicBezTo>
                <a:lnTo>
                  <a:pt x="2786908" y="21989"/>
                </a:lnTo>
                <a:lnTo>
                  <a:pt x="2846459" y="13267"/>
                </a:lnTo>
                <a:cubicBezTo>
                  <a:pt x="2896401" y="10176"/>
                  <a:pt x="2960607" y="12733"/>
                  <a:pt x="3036361" y="17072"/>
                </a:cubicBezTo>
                <a:lnTo>
                  <a:pt x="3129100" y="22671"/>
                </a:lnTo>
                <a:lnTo>
                  <a:pt x="3130653" y="22622"/>
                </a:lnTo>
                <a:cubicBezTo>
                  <a:pt x="3178874" y="19804"/>
                  <a:pt x="3260845" y="26231"/>
                  <a:pt x="3352422" y="32691"/>
                </a:cubicBezTo>
                <a:lnTo>
                  <a:pt x="3362608" y="33356"/>
                </a:lnTo>
                <a:lnTo>
                  <a:pt x="3446036" y="35579"/>
                </a:lnTo>
                <a:cubicBezTo>
                  <a:pt x="3550323" y="36566"/>
                  <a:pt x="3662083" y="33535"/>
                  <a:pt x="3778601" y="22622"/>
                </a:cubicBezTo>
                <a:cubicBezTo>
                  <a:pt x="3793981" y="243672"/>
                  <a:pt x="3764152" y="318695"/>
                  <a:pt x="3778601" y="467157"/>
                </a:cubicBezTo>
                <a:cubicBezTo>
                  <a:pt x="3790077" y="557563"/>
                  <a:pt x="3783697" y="684218"/>
                  <a:pt x="3777639" y="811856"/>
                </a:cubicBezTo>
                <a:lnTo>
                  <a:pt x="3773760" y="922625"/>
                </a:lnTo>
                <a:lnTo>
                  <a:pt x="3778601" y="974384"/>
                </a:lnTo>
                <a:cubicBezTo>
                  <a:pt x="3785784" y="1003717"/>
                  <a:pt x="3785160" y="1041120"/>
                  <a:pt x="3781239" y="1085904"/>
                </a:cubicBezTo>
                <a:lnTo>
                  <a:pt x="3776107" y="1132519"/>
                </a:lnTo>
                <a:lnTo>
                  <a:pt x="3778601" y="1162456"/>
                </a:lnTo>
                <a:cubicBezTo>
                  <a:pt x="3791360" y="1256797"/>
                  <a:pt x="3774958" y="1367020"/>
                  <a:pt x="3763568" y="1469787"/>
                </a:cubicBezTo>
                <a:lnTo>
                  <a:pt x="3758806" y="1520515"/>
                </a:lnTo>
                <a:lnTo>
                  <a:pt x="3760417" y="1549437"/>
                </a:lnTo>
                <a:cubicBezTo>
                  <a:pt x="3764298" y="1588133"/>
                  <a:pt x="3770171" y="1628243"/>
                  <a:pt x="3778601" y="1669683"/>
                </a:cubicBezTo>
                <a:cubicBezTo>
                  <a:pt x="3846039" y="2001203"/>
                  <a:pt x="3774784" y="2142285"/>
                  <a:pt x="3778601" y="2364982"/>
                </a:cubicBezTo>
                <a:lnTo>
                  <a:pt x="3776565" y="2406088"/>
                </a:lnTo>
                <a:lnTo>
                  <a:pt x="3778601" y="2427673"/>
                </a:lnTo>
                <a:cubicBezTo>
                  <a:pt x="3821357" y="2695960"/>
                  <a:pt x="3735684" y="2699438"/>
                  <a:pt x="3778601" y="2809517"/>
                </a:cubicBezTo>
                <a:cubicBezTo>
                  <a:pt x="3789330" y="2837037"/>
                  <a:pt x="3791666" y="2872927"/>
                  <a:pt x="3789892" y="2914654"/>
                </a:cubicBezTo>
                <a:lnTo>
                  <a:pt x="3784971" y="2966248"/>
                </a:lnTo>
                <a:lnTo>
                  <a:pt x="3796722" y="3024078"/>
                </a:lnTo>
                <a:cubicBezTo>
                  <a:pt x="3809238" y="3115139"/>
                  <a:pt x="3806232" y="3210898"/>
                  <a:pt x="3799338" y="3302850"/>
                </a:cubicBezTo>
                <a:lnTo>
                  <a:pt x="3787405" y="3438354"/>
                </a:lnTo>
                <a:lnTo>
                  <a:pt x="3790719" y="3460532"/>
                </a:lnTo>
                <a:cubicBezTo>
                  <a:pt x="3797323" y="3541872"/>
                  <a:pt x="3789007" y="3624193"/>
                  <a:pt x="3780361" y="3709762"/>
                </a:cubicBezTo>
                <a:lnTo>
                  <a:pt x="3780169" y="3712283"/>
                </a:lnTo>
                <a:lnTo>
                  <a:pt x="3781239" y="3768266"/>
                </a:lnTo>
                <a:cubicBezTo>
                  <a:pt x="3780994" y="3815588"/>
                  <a:pt x="3779902" y="3863939"/>
                  <a:pt x="3778794" y="3912511"/>
                </a:cubicBezTo>
                <a:lnTo>
                  <a:pt x="3776324" y="4054010"/>
                </a:lnTo>
                <a:lnTo>
                  <a:pt x="3778601" y="4074733"/>
                </a:lnTo>
                <a:cubicBezTo>
                  <a:pt x="3822365" y="4336760"/>
                  <a:pt x="3765189" y="4482586"/>
                  <a:pt x="3778601" y="4644650"/>
                </a:cubicBezTo>
                <a:cubicBezTo>
                  <a:pt x="3781954" y="4685166"/>
                  <a:pt x="3782850" y="4718916"/>
                  <a:pt x="3782504" y="4749344"/>
                </a:cubicBezTo>
                <a:lnTo>
                  <a:pt x="3780512" y="4796832"/>
                </a:lnTo>
                <a:lnTo>
                  <a:pt x="3786260" y="4877451"/>
                </a:lnTo>
                <a:cubicBezTo>
                  <a:pt x="3786165" y="4918212"/>
                  <a:pt x="3784020" y="4964155"/>
                  <a:pt x="3781623" y="5015963"/>
                </a:cubicBezTo>
                <a:lnTo>
                  <a:pt x="3779076" y="5087925"/>
                </a:lnTo>
                <a:lnTo>
                  <a:pt x="3779599" y="5155456"/>
                </a:lnTo>
                <a:lnTo>
                  <a:pt x="3775907" y="5219073"/>
                </a:lnTo>
                <a:lnTo>
                  <a:pt x="3778601" y="5402640"/>
                </a:lnTo>
                <a:cubicBezTo>
                  <a:pt x="3780494" y="5441637"/>
                  <a:pt x="3781680" y="5475146"/>
                  <a:pt x="3782335" y="5504141"/>
                </a:cubicBezTo>
                <a:lnTo>
                  <a:pt x="3782798" y="5566951"/>
                </a:lnTo>
                <a:lnTo>
                  <a:pt x="3786885" y="5599303"/>
                </a:lnTo>
                <a:cubicBezTo>
                  <a:pt x="3799534" y="5776838"/>
                  <a:pt x="3769350" y="6111156"/>
                  <a:pt x="3778601" y="6291711"/>
                </a:cubicBezTo>
                <a:cubicBezTo>
                  <a:pt x="3687392" y="6306733"/>
                  <a:pt x="3632350" y="6304889"/>
                  <a:pt x="3574752" y="6300212"/>
                </a:cubicBezTo>
                <a:lnTo>
                  <a:pt x="3545837" y="6297718"/>
                </a:lnTo>
                <a:lnTo>
                  <a:pt x="3527963" y="6296834"/>
                </a:lnTo>
                <a:cubicBezTo>
                  <a:pt x="3482151" y="6294419"/>
                  <a:pt x="3430025" y="6291672"/>
                  <a:pt x="3355561" y="6291711"/>
                </a:cubicBezTo>
                <a:cubicBezTo>
                  <a:pt x="3304843" y="6293555"/>
                  <a:pt x="3262749" y="6292377"/>
                  <a:pt x="3225711" y="6290098"/>
                </a:cubicBezTo>
                <a:lnTo>
                  <a:pt x="3218247" y="6289525"/>
                </a:lnTo>
                <a:lnTo>
                  <a:pt x="3198550" y="6289212"/>
                </a:lnTo>
                <a:cubicBezTo>
                  <a:pt x="3144315" y="6287803"/>
                  <a:pt x="3088976" y="6286105"/>
                  <a:pt x="3034921" y="6284968"/>
                </a:cubicBezTo>
                <a:lnTo>
                  <a:pt x="2973802" y="6284626"/>
                </a:lnTo>
                <a:lnTo>
                  <a:pt x="2932520" y="6291711"/>
                </a:lnTo>
                <a:cubicBezTo>
                  <a:pt x="2893699" y="6300111"/>
                  <a:pt x="2847670" y="6301992"/>
                  <a:pt x="2797581" y="6300669"/>
                </a:cubicBezTo>
                <a:lnTo>
                  <a:pt x="2672392" y="6292599"/>
                </a:lnTo>
                <a:lnTo>
                  <a:pt x="2629726" y="6293120"/>
                </a:lnTo>
                <a:lnTo>
                  <a:pt x="2540544" y="6284698"/>
                </a:lnTo>
                <a:lnTo>
                  <a:pt x="2473475" y="6280786"/>
                </a:lnTo>
                <a:cubicBezTo>
                  <a:pt x="2419724" y="6279900"/>
                  <a:pt x="2368202" y="6282437"/>
                  <a:pt x="2322057" y="6291711"/>
                </a:cubicBezTo>
                <a:cubicBezTo>
                  <a:pt x="2275912" y="6300985"/>
                  <a:pt x="2236301" y="6305003"/>
                  <a:pt x="2199195" y="6305968"/>
                </a:cubicBezTo>
                <a:lnTo>
                  <a:pt x="2094190" y="6302012"/>
                </a:lnTo>
                <a:lnTo>
                  <a:pt x="2029724" y="6307766"/>
                </a:lnTo>
                <a:cubicBezTo>
                  <a:pt x="1971866" y="6308389"/>
                  <a:pt x="1916420" y="6305265"/>
                  <a:pt x="1864312" y="6301339"/>
                </a:cubicBezTo>
                <a:lnTo>
                  <a:pt x="1761307" y="6293375"/>
                </a:lnTo>
                <a:lnTo>
                  <a:pt x="1745972" y="6293782"/>
                </a:lnTo>
                <a:cubicBezTo>
                  <a:pt x="1699734" y="6294177"/>
                  <a:pt x="1664143" y="6292827"/>
                  <a:pt x="1633352" y="6291083"/>
                </a:cubicBezTo>
                <a:lnTo>
                  <a:pt x="1621369" y="6290324"/>
                </a:lnTo>
                <a:lnTo>
                  <a:pt x="1599140" y="6291711"/>
                </a:lnTo>
                <a:cubicBezTo>
                  <a:pt x="1564093" y="6296354"/>
                  <a:pt x="1527169" y="6296254"/>
                  <a:pt x="1488567" y="6294097"/>
                </a:cubicBezTo>
                <a:lnTo>
                  <a:pt x="1429716" y="6289243"/>
                </a:lnTo>
                <a:lnTo>
                  <a:pt x="1401008" y="6291711"/>
                </a:lnTo>
                <a:cubicBezTo>
                  <a:pt x="1314301" y="6301163"/>
                  <a:pt x="1222976" y="6299856"/>
                  <a:pt x="1127367" y="6296839"/>
                </a:cubicBezTo>
                <a:lnTo>
                  <a:pt x="1062601" y="6295730"/>
                </a:lnTo>
                <a:lnTo>
                  <a:pt x="964991" y="6305909"/>
                </a:lnTo>
                <a:cubicBezTo>
                  <a:pt x="833250" y="6307778"/>
                  <a:pt x="714190" y="6280255"/>
                  <a:pt x="603122" y="6291711"/>
                </a:cubicBezTo>
                <a:cubicBezTo>
                  <a:pt x="455032" y="6306986"/>
                  <a:pt x="261206" y="6260346"/>
                  <a:pt x="30143" y="6291711"/>
                </a:cubicBezTo>
                <a:cubicBezTo>
                  <a:pt x="-1198" y="6167281"/>
                  <a:pt x="7291" y="6044138"/>
                  <a:pt x="19371" y="5934598"/>
                </a:cubicBezTo>
                <a:lnTo>
                  <a:pt x="33559" y="5801663"/>
                </a:lnTo>
                <a:lnTo>
                  <a:pt x="30143" y="5784485"/>
                </a:lnTo>
                <a:cubicBezTo>
                  <a:pt x="7257" y="5691455"/>
                  <a:pt x="7506" y="5585492"/>
                  <a:pt x="13352" y="5476692"/>
                </a:cubicBezTo>
                <a:lnTo>
                  <a:pt x="21882" y="5346809"/>
                </a:lnTo>
                <a:lnTo>
                  <a:pt x="22064" y="5339439"/>
                </a:lnTo>
                <a:lnTo>
                  <a:pt x="29601" y="5166357"/>
                </a:lnTo>
                <a:lnTo>
                  <a:pt x="30143" y="5151877"/>
                </a:lnTo>
                <a:cubicBezTo>
                  <a:pt x="30018" y="5125783"/>
                  <a:pt x="30111" y="5102484"/>
                  <a:pt x="30346" y="5081409"/>
                </a:cubicBezTo>
                <a:lnTo>
                  <a:pt x="30433" y="5076663"/>
                </a:lnTo>
                <a:lnTo>
                  <a:pt x="30143" y="4963804"/>
                </a:lnTo>
                <a:cubicBezTo>
                  <a:pt x="27040" y="4910138"/>
                  <a:pt x="27067" y="4856021"/>
                  <a:pt x="28459" y="4800989"/>
                </a:cubicBezTo>
                <a:lnTo>
                  <a:pt x="30399" y="4750796"/>
                </a:lnTo>
                <a:lnTo>
                  <a:pt x="31514" y="4666872"/>
                </a:lnTo>
                <a:lnTo>
                  <a:pt x="34697" y="4639551"/>
                </a:lnTo>
                <a:lnTo>
                  <a:pt x="34963" y="4632686"/>
                </a:lnTo>
                <a:cubicBezTo>
                  <a:pt x="37318" y="4575362"/>
                  <a:pt x="39271" y="4516661"/>
                  <a:pt x="39056" y="4456118"/>
                </a:cubicBezTo>
                <a:lnTo>
                  <a:pt x="36996" y="4412759"/>
                </a:lnTo>
                <a:lnTo>
                  <a:pt x="30143" y="4388188"/>
                </a:lnTo>
                <a:cubicBezTo>
                  <a:pt x="7389" y="4328002"/>
                  <a:pt x="11492" y="4256950"/>
                  <a:pt x="19232" y="4188739"/>
                </a:cubicBezTo>
                <a:lnTo>
                  <a:pt x="23985" y="4147809"/>
                </a:lnTo>
                <a:lnTo>
                  <a:pt x="23690" y="4087290"/>
                </a:lnTo>
                <a:lnTo>
                  <a:pt x="29097" y="3984687"/>
                </a:lnTo>
                <a:lnTo>
                  <a:pt x="28035" y="3962690"/>
                </a:lnTo>
                <a:cubicBezTo>
                  <a:pt x="28525" y="3945828"/>
                  <a:pt x="30052" y="3926691"/>
                  <a:pt x="32148" y="3905387"/>
                </a:cubicBezTo>
                <a:lnTo>
                  <a:pt x="34754" y="3881032"/>
                </a:lnTo>
                <a:lnTo>
                  <a:pt x="39206" y="3802233"/>
                </a:lnTo>
                <a:cubicBezTo>
                  <a:pt x="39778" y="3763353"/>
                  <a:pt x="37619" y="3728800"/>
                  <a:pt x="30143" y="3698588"/>
                </a:cubicBezTo>
                <a:cubicBezTo>
                  <a:pt x="7714" y="3607954"/>
                  <a:pt x="33117" y="3482508"/>
                  <a:pt x="36579" y="3365983"/>
                </a:cubicBezTo>
                <a:lnTo>
                  <a:pt x="36510" y="3356621"/>
                </a:lnTo>
                <a:lnTo>
                  <a:pt x="30143" y="3311044"/>
                </a:lnTo>
                <a:cubicBezTo>
                  <a:pt x="14271" y="3224157"/>
                  <a:pt x="11445" y="3149243"/>
                  <a:pt x="14856" y="3082749"/>
                </a:cubicBezTo>
                <a:lnTo>
                  <a:pt x="22229" y="3005366"/>
                </a:lnTo>
                <a:lnTo>
                  <a:pt x="27244" y="2895198"/>
                </a:lnTo>
                <a:cubicBezTo>
                  <a:pt x="29143" y="2848776"/>
                  <a:pt x="30527" y="2799531"/>
                  <a:pt x="30143" y="2746826"/>
                </a:cubicBezTo>
                <a:lnTo>
                  <a:pt x="36784" y="2638240"/>
                </a:lnTo>
                <a:lnTo>
                  <a:pt x="30143" y="2615745"/>
                </a:lnTo>
                <a:cubicBezTo>
                  <a:pt x="-20952" y="2495890"/>
                  <a:pt x="17898" y="2340273"/>
                  <a:pt x="37923" y="2201958"/>
                </a:cubicBezTo>
                <a:lnTo>
                  <a:pt x="42734" y="2158379"/>
                </a:lnTo>
                <a:lnTo>
                  <a:pt x="30143" y="2114218"/>
                </a:lnTo>
                <a:cubicBezTo>
                  <a:pt x="2269" y="2040950"/>
                  <a:pt x="-2735" y="1972014"/>
                  <a:pt x="1162" y="1906697"/>
                </a:cubicBezTo>
                <a:lnTo>
                  <a:pt x="6289" y="1854885"/>
                </a:lnTo>
                <a:lnTo>
                  <a:pt x="8053" y="1809168"/>
                </a:lnTo>
                <a:cubicBezTo>
                  <a:pt x="9832" y="1790244"/>
                  <a:pt x="12470" y="1771472"/>
                  <a:pt x="15415" y="1752867"/>
                </a:cubicBezTo>
                <a:lnTo>
                  <a:pt x="30925" y="1652561"/>
                </a:lnTo>
                <a:lnTo>
                  <a:pt x="30143" y="1606992"/>
                </a:lnTo>
                <a:cubicBezTo>
                  <a:pt x="28397" y="1588584"/>
                  <a:pt x="27931" y="1568665"/>
                  <a:pt x="28348" y="1547550"/>
                </a:cubicBezTo>
                <a:lnTo>
                  <a:pt x="29206" y="1531212"/>
                </a:lnTo>
                <a:lnTo>
                  <a:pt x="23637" y="1487282"/>
                </a:lnTo>
                <a:cubicBezTo>
                  <a:pt x="16479" y="1367166"/>
                  <a:pt x="59638" y="1246041"/>
                  <a:pt x="30143" y="1156757"/>
                </a:cubicBezTo>
                <a:cubicBezTo>
                  <a:pt x="21716" y="1131248"/>
                  <a:pt x="18318" y="1090735"/>
                  <a:pt x="17757" y="1041370"/>
                </a:cubicBezTo>
                <a:lnTo>
                  <a:pt x="18463" y="985697"/>
                </a:lnTo>
                <a:lnTo>
                  <a:pt x="16239" y="975915"/>
                </a:lnTo>
                <a:cubicBezTo>
                  <a:pt x="13541" y="957312"/>
                  <a:pt x="12597" y="940330"/>
                  <a:pt x="12862" y="924477"/>
                </a:cubicBezTo>
                <a:lnTo>
                  <a:pt x="23640" y="845857"/>
                </a:lnTo>
                <a:lnTo>
                  <a:pt x="30907" y="688163"/>
                </a:lnTo>
                <a:lnTo>
                  <a:pt x="31375" y="662715"/>
                </a:lnTo>
                <a:lnTo>
                  <a:pt x="30143" y="655230"/>
                </a:lnTo>
                <a:cubicBezTo>
                  <a:pt x="20345" y="615334"/>
                  <a:pt x="17924" y="569960"/>
                  <a:pt x="19185" y="520814"/>
                </a:cubicBezTo>
                <a:lnTo>
                  <a:pt x="26662" y="415314"/>
                </a:lnTo>
                <a:lnTo>
                  <a:pt x="25635" y="383217"/>
                </a:lnTo>
                <a:cubicBezTo>
                  <a:pt x="25461" y="243905"/>
                  <a:pt x="35455" y="113017"/>
                  <a:pt x="30143" y="22622"/>
                </a:cubicBezTo>
                <a:cubicBezTo>
                  <a:pt x="90096" y="13526"/>
                  <a:pt x="146841" y="12585"/>
                  <a:pt x="200495" y="15390"/>
                </a:cubicBezTo>
                <a:lnTo>
                  <a:pt x="324102" y="27794"/>
                </a:lnTo>
                <a:lnTo>
                  <a:pt x="329634" y="27979"/>
                </a:lnTo>
                <a:cubicBezTo>
                  <a:pt x="398332" y="30204"/>
                  <a:pt x="468106" y="31425"/>
                  <a:pt x="551798" y="27886"/>
                </a:cubicBezTo>
                <a:lnTo>
                  <a:pt x="592464" y="25476"/>
                </a:lnTo>
                <a:lnTo>
                  <a:pt x="603122" y="22622"/>
                </a:lnTo>
                <a:cubicBezTo>
                  <a:pt x="639294" y="8191"/>
                  <a:pt x="679641" y="1916"/>
                  <a:pt x="723201" y="386"/>
                </a:cubicBezTo>
                <a:close/>
              </a:path>
            </a:pathLst>
          </a:custGeom>
        </p:spPr>
      </p:pic>
      <p:graphicFrame>
        <p:nvGraphicFramePr>
          <p:cNvPr id="22" name="Espace réservé du contenu 8">
            <a:extLst>
              <a:ext uri="{FF2B5EF4-FFF2-40B4-BE49-F238E27FC236}">
                <a16:creationId xmlns:a16="http://schemas.microsoft.com/office/drawing/2014/main" id="{BAF3C6BD-B2CB-5AB1-6BB5-9F977635698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784294"/>
              </p:ext>
            </p:extLst>
          </p:nvPr>
        </p:nvGraphicFramePr>
        <p:xfrm>
          <a:off x="4785756" y="1880752"/>
          <a:ext cx="7391401" cy="49772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Image 2" descr="Une image contenant texte, affiche, graphisme, Police&#10;&#10;Description générée automatiquement">
            <a:extLst>
              <a:ext uri="{FF2B5EF4-FFF2-40B4-BE49-F238E27FC236}">
                <a16:creationId xmlns:a16="http://schemas.microsoft.com/office/drawing/2014/main" id="{4AB7C3E2-85CE-8E83-084B-6D629F9338B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1355" y="299940"/>
            <a:ext cx="691875" cy="13116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3892347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901</Words>
  <Application>Microsoft Office PowerPoint</Application>
  <PresentationFormat>Grand écran</PresentationFormat>
  <Paragraphs>155</Paragraphs>
  <Slides>14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9" baseType="lpstr">
      <vt:lpstr>Abadi</vt:lpstr>
      <vt:lpstr>Aptos</vt:lpstr>
      <vt:lpstr>Aptos Display</vt:lpstr>
      <vt:lpstr>Arial</vt:lpstr>
      <vt:lpstr>Thème Office</vt:lpstr>
      <vt:lpstr>Commissions Sportives  Nationales</vt:lpstr>
      <vt:lpstr>Missions des Commissions Sportives Nationales</vt:lpstr>
      <vt:lpstr>3 rôles 4 membres de CSN (1 binôme possible)</vt:lpstr>
      <vt:lpstr>Référent Sportif Fédéral - RSF</vt:lpstr>
      <vt:lpstr>Référent Championnat Fédéral - RCF</vt:lpstr>
      <vt:lpstr>Référent Officiel Fédéral - ROF</vt:lpstr>
      <vt:lpstr>Organisation sportive nationale</vt:lpstr>
      <vt:lpstr>Une Équipe Technique Nationale  avec des ETN parasportives adaptées</vt:lpstr>
      <vt:lpstr>Équipe Technique Nationale Sport Adapté</vt:lpstr>
      <vt:lpstr>Axes stratégiques – politique sportive</vt:lpstr>
      <vt:lpstr>Elu délégué</vt:lpstr>
      <vt:lpstr>Conseiller Technique National - CTN</vt:lpstr>
      <vt:lpstr>Feuille de route  par famille de commissions</vt:lpstr>
      <vt:lpstr>Appel à venir : Groupes de travail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Laure Dugachard</dc:creator>
  <cp:lastModifiedBy>Laure Dugachard</cp:lastModifiedBy>
  <cp:revision>6</cp:revision>
  <dcterms:created xsi:type="dcterms:W3CDTF">2024-10-24T07:07:22Z</dcterms:created>
  <dcterms:modified xsi:type="dcterms:W3CDTF">2025-04-29T15:55:22Z</dcterms:modified>
</cp:coreProperties>
</file>